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4.xml" ContentType="application/vnd.openxmlformats-officedocument.presentationml.tags+xml"/>
  <Override PartName="/ppt/tags/tag1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738" r:id="rId1"/>
  </p:sldMasterIdLst>
  <p:notesMasterIdLst>
    <p:notesMasterId r:id="rId21"/>
  </p:notesMasterIdLst>
  <p:sldIdLst>
    <p:sldId id="285" r:id="rId2"/>
    <p:sldId id="292" r:id="rId3"/>
    <p:sldId id="286" r:id="rId4"/>
    <p:sldId id="293" r:id="rId5"/>
    <p:sldId id="294" r:id="rId6"/>
    <p:sldId id="295" r:id="rId7"/>
    <p:sldId id="258" r:id="rId8"/>
    <p:sldId id="261" r:id="rId9"/>
    <p:sldId id="262" r:id="rId10"/>
    <p:sldId id="263" r:id="rId11"/>
    <p:sldId id="284" r:id="rId12"/>
    <p:sldId id="264" r:id="rId13"/>
    <p:sldId id="266" r:id="rId14"/>
    <p:sldId id="267" r:id="rId15"/>
    <p:sldId id="297" r:id="rId16"/>
    <p:sldId id="287" r:id="rId17"/>
    <p:sldId id="288" r:id="rId18"/>
    <p:sldId id="290" r:id="rId19"/>
    <p:sldId id="296" r:id="rId20"/>
  </p:sldIdLst>
  <p:sldSz cx="9144000" cy="6858000" type="screen4x3"/>
  <p:notesSz cx="6858000" cy="9144000"/>
  <p:embeddedFontLst>
    <p:embeddedFont>
      <p:font typeface="B Titr" panose="00000700000000000000" pitchFamily="2" charset="-78"/>
      <p:bold r:id="rId22"/>
    </p:embeddedFont>
    <p:embeddedFont>
      <p:font typeface="B Yagut" panose="00000400000000000000" pitchFamily="2" charset="-78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51" autoAdjust="0"/>
    <p:restoredTop sz="94660"/>
  </p:normalViewPr>
  <p:slideViewPr>
    <p:cSldViewPr>
      <p:cViewPr varScale="1">
        <p:scale>
          <a:sx n="68" d="100"/>
          <a:sy n="68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D1360-9001-4D9C-A03C-C9A0429F3191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7C1B8-7ADD-497F-B490-E9A38B6D0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4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456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614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173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222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605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714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671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489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8054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4231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91C25-A79F-4F23-8001-39A42DB23898}" type="datetimeFigureOut">
              <a:rPr lang="fa-IR" smtClean="0"/>
              <a:pPr/>
              <a:t>1441/09/21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8CA1A-5A45-4AD1-B69A-BBF14F9BE20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636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1.m4a"/><Relationship Id="rId7" Type="http://schemas.openxmlformats.org/officeDocument/2006/relationships/image" Target="../media/image17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7.m4a"/><Relationship Id="rId16" Type="http://schemas.openxmlformats.org/officeDocument/2006/relationships/image" Target="../media/image1.png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4213" y="112713"/>
            <a:ext cx="8459787" cy="5919787"/>
          </a:xfr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fa-IR" sz="54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  <a:t> </a:t>
            </a:r>
            <a:r>
              <a:rPr lang="fa-IR" sz="40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  <a:t>کلیات بیماریهای غیر واگیر</a:t>
            </a:r>
            <a:br>
              <a:rPr lang="en-US" sz="48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</a:br>
            <a:r>
              <a:rPr lang="fa-IR" sz="4800" cap="none" dirty="0">
                <a:ln>
                  <a:noFill/>
                </a:ln>
                <a:cs typeface="B Titr" panose="00000700000000000000" pitchFamily="2" charset="-78"/>
              </a:rPr>
              <a:t>( </a:t>
            </a:r>
            <a:r>
              <a:rPr lang="en-US" sz="48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  <a:t>NCD</a:t>
            </a:r>
            <a:r>
              <a:rPr lang="fa-IR" sz="48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  <a:t> )</a:t>
            </a:r>
            <a:br>
              <a:rPr lang="fa-IR" sz="48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</a:br>
            <a:br>
              <a:rPr lang="fa-IR" sz="48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</a:br>
            <a:br>
              <a:rPr lang="fa-IR" sz="28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</a:br>
            <a:r>
              <a:rPr lang="fa-IR" sz="28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  <a:t>                                            </a:t>
            </a:r>
            <a:br>
              <a:rPr lang="fa-IR" sz="28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</a:br>
            <a:r>
              <a:rPr lang="fa-IR" sz="2400" cap="none" dirty="0">
                <a:ln>
                  <a:noFill/>
                </a:ln>
                <a:ea typeface="+mn-ea"/>
                <a:cs typeface="B Titr" panose="00000700000000000000" pitchFamily="2" charset="-78"/>
              </a:rPr>
              <a:t>                                                  </a:t>
            </a:r>
            <a:endParaRPr lang="fa-IR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8"/>
    </mc:Choice>
    <mc:Fallback xmlns="">
      <p:transition spd="slow" advTm="1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fa-IR" sz="3500" b="1" cap="none" dirty="0">
                <a:latin typeface="+mn-lt"/>
                <a:ea typeface="+mn-ea"/>
                <a:cs typeface="B Yagut" panose="00000400000000000000" pitchFamily="2" charset="-78"/>
              </a:rPr>
              <a:t>عوامل خطر مرتبط با بیمار یهای غیر واگیر در ایران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66" y="1124744"/>
            <a:ext cx="8863114" cy="547260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- عوامل تغذیه 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   بیشترین میزان مرگ نیز در بین 4 عامل خطر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- فعالیت فیزیکی کم و ناکافی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   در مقایسه با جهان همواره مقدار بیشتری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 - استعمال دخانیات و مصرف سیگار ایران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    کمتراز میزان جهانی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- عوامل تغذیه در ایران و جهان تا سال 1995 دارای روند صعودی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    وبعد روند به صورت نزولی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- عوامل خطر فعالیت فیزیکی کم و ناکافی، استعمال دخانیات و مصرف سیگار در ایران و                                       جهان دارای روند نزولی بوده و بعد صعودی شده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-  میزان مرگ نیز به واسطه مصرف الکل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    روندی نسبتا یکنواخت در ایران و جهان   </a:t>
            </a:r>
          </a:p>
          <a:p>
            <a:pPr marL="0" indent="0" algn="r">
              <a:buNone/>
            </a:pPr>
            <a:r>
              <a:rPr lang="fa-IR" b="1" dirty="0">
                <a:cs typeface="B Yagut" panose="00000400000000000000" pitchFamily="2" charset="-78"/>
              </a:rPr>
              <a:t>     در ایران کمترازمتوسط جهانی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6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983"/>
    </mc:Choice>
    <mc:Fallback xmlns="">
      <p:transition advTm="10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592" y="-123790"/>
            <a:ext cx="6840943" cy="1524000"/>
          </a:xfrm>
        </p:spPr>
        <p:txBody>
          <a:bodyPr>
            <a:normAutofit/>
          </a:bodyPr>
          <a:lstStyle/>
          <a:p>
            <a:pPr algn="r"/>
            <a:r>
              <a:rPr lang="fa-IR" sz="4000" b="1" cap="none" dirty="0">
                <a:latin typeface="+mn-lt"/>
                <a:ea typeface="+mn-ea"/>
                <a:cs typeface="B Yagut" panose="00000400000000000000" pitchFamily="2" charset="-78"/>
              </a:rPr>
              <a:t>رتبه بندی ده عامل خطر اول در ایران</a:t>
            </a:r>
            <a:r>
              <a:rPr lang="fa-IR" sz="4000" b="1" dirty="0">
                <a:cs typeface="B Yagut" panose="00000400000000000000" pitchFamily="2" charset="-78"/>
              </a:rPr>
              <a:t>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5537" y="2307145"/>
            <a:ext cx="4320479" cy="3556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1616" y="2307145"/>
            <a:ext cx="37808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b="1" dirty="0">
                <a:cs typeface="B Yagut" panose="00000400000000000000" pitchFamily="2" charset="-78"/>
              </a:rPr>
              <a:t>رتبه 4) تحرک ناکافی </a:t>
            </a:r>
          </a:p>
          <a:p>
            <a:r>
              <a:rPr lang="fa-IR" sz="2800" b="1" dirty="0">
                <a:cs typeface="B Yagut" panose="00000400000000000000" pitchFamily="2" charset="-78"/>
              </a:rPr>
              <a:t>رتبه 5) سیگار </a:t>
            </a:r>
          </a:p>
          <a:p>
            <a:r>
              <a:rPr lang="fa-IR" sz="2800" b="1" dirty="0">
                <a:cs typeface="B Yagut" panose="00000400000000000000" pitchFamily="2" charset="-78"/>
              </a:rPr>
              <a:t>رتبه 6) دیابت </a:t>
            </a:r>
          </a:p>
          <a:p>
            <a:r>
              <a:rPr lang="fa-IR" sz="2800" b="1" dirty="0">
                <a:cs typeface="B Yagut" panose="00000400000000000000" pitchFamily="2" charset="-78"/>
              </a:rPr>
              <a:t>رتبه 7) آلودگی هوا </a:t>
            </a:r>
          </a:p>
          <a:p>
            <a:r>
              <a:rPr lang="fa-IR" sz="2800" b="1" dirty="0">
                <a:cs typeface="B Yagut" panose="00000400000000000000" pitchFamily="2" charset="-78"/>
              </a:rPr>
              <a:t>رتبه 8) کلسترول بالا</a:t>
            </a:r>
          </a:p>
          <a:p>
            <a:r>
              <a:rPr lang="fa-IR" sz="2800" b="1" dirty="0">
                <a:cs typeface="B Yagut" panose="00000400000000000000" pitchFamily="2" charset="-78"/>
              </a:rPr>
              <a:t>رتبه 9) خطرات شغلی  </a:t>
            </a:r>
          </a:p>
          <a:p>
            <a:r>
              <a:rPr lang="fa-IR" sz="2800" b="1" dirty="0">
                <a:cs typeface="B Yagut" panose="00000400000000000000" pitchFamily="2" charset="-78"/>
              </a:rPr>
              <a:t>رتبه 10 )مصرف مواد مخدر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280" y="2283685"/>
            <a:ext cx="1353429" cy="841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675" y="3620494"/>
            <a:ext cx="1536325" cy="536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656" y="3125007"/>
            <a:ext cx="1012024" cy="56492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96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4499"/>
    </mc:Choice>
    <mc:Fallback xmlns="">
      <p:transition advTm="10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6" grpId="0"/>
    </p:bldLst>
  </p:timing>
  <p:extLst mod="1">
    <p:ext uri="{3A86A75C-4F4B-4683-9AE1-C65F6400EC91}">
      <p14:laserTraceLst xmlns:p14="http://schemas.microsoft.com/office/powerpoint/2010/main">
        <p14:tracePtLst>
          <p14:tracePt t="19687" x="7804150" y="5000625"/>
          <p14:tracePt t="19758" x="7796213" y="5000625"/>
          <p14:tracePt t="19764" x="7796213" y="4991100"/>
          <p14:tracePt t="19772" x="7786688" y="4983163"/>
          <p14:tracePt t="19787" x="7777163" y="4973638"/>
          <p14:tracePt t="19797" x="7751763" y="4973638"/>
          <p14:tracePt t="19814" x="7724775" y="4946650"/>
          <p14:tracePt t="19831" x="7680325" y="4929188"/>
          <p14:tracePt t="19847" x="7599363" y="4875213"/>
          <p14:tracePt t="19864" x="7500938" y="4803775"/>
          <p14:tracePt t="19881" x="7277100" y="4679950"/>
          <p14:tracePt t="19897" x="7072313" y="4589463"/>
          <p14:tracePt t="19914" x="6894513" y="4510088"/>
          <p14:tracePt t="19931" x="6670675" y="4384675"/>
          <p14:tracePt t="19947" x="6313488" y="4179888"/>
          <p14:tracePt t="19964" x="6099175" y="4054475"/>
          <p14:tracePt t="19981" x="5634038" y="3813175"/>
          <p14:tracePt t="19997" x="5429250" y="3679825"/>
          <p14:tracePt t="20014" x="5259388" y="3571875"/>
          <p14:tracePt t="20031" x="5062538" y="3482975"/>
          <p14:tracePt t="20047" x="4884738" y="3375025"/>
          <p14:tracePt t="20064" x="4741863" y="3295650"/>
          <p14:tracePt t="20081" x="4491038" y="3187700"/>
          <p14:tracePt t="20097" x="4375150" y="3133725"/>
          <p14:tracePt t="20114" x="4303713" y="3098800"/>
          <p14:tracePt t="20130" x="4259263" y="3081338"/>
          <p14:tracePt t="20148" x="4224338" y="3062288"/>
          <p14:tracePt t="20164" x="4179888" y="3054350"/>
          <p14:tracePt t="20181" x="4133850" y="3036888"/>
          <p14:tracePt t="20197" x="4116388" y="3036888"/>
          <p14:tracePt t="20214" x="4108450" y="3036888"/>
          <p14:tracePt t="20231" x="4098925" y="3036888"/>
          <p14:tracePt t="20247" x="4071938" y="3036888"/>
          <p14:tracePt t="20264" x="4037013" y="3044825"/>
          <p14:tracePt t="20281" x="3946525" y="3062288"/>
          <p14:tracePt t="20298" x="3840163" y="3081338"/>
          <p14:tracePt t="20314" x="3714750" y="3098800"/>
          <p14:tracePt t="20331" x="3598863" y="3098800"/>
          <p14:tracePt t="20348" x="3517900" y="3098800"/>
          <p14:tracePt t="20364" x="3473450" y="3098800"/>
          <p14:tracePt t="20381" x="3446463" y="3098800"/>
          <p14:tracePt t="20398" x="3429000" y="3098800"/>
          <p14:tracePt t="20414" x="3419475" y="3089275"/>
          <p14:tracePt t="20431" x="3411538" y="3089275"/>
          <p14:tracePt t="20448" x="3402013" y="3081338"/>
          <p14:tracePt t="20464" x="3357563" y="3071813"/>
          <p14:tracePt t="20481" x="3322638" y="3062288"/>
          <p14:tracePt t="20498" x="3268663" y="3054350"/>
          <p14:tracePt t="20514" x="3214688" y="3044825"/>
          <p14:tracePt t="20531" x="3187700" y="3044825"/>
          <p14:tracePt t="20548" x="3160713" y="3027363"/>
          <p14:tracePt t="20564" x="3152775" y="3017838"/>
          <p14:tracePt t="20581" x="3133725" y="3017838"/>
          <p14:tracePt t="20598" x="3116263" y="3000375"/>
          <p14:tracePt t="20615" x="3098800" y="2990850"/>
          <p14:tracePt t="20631" x="3062288" y="2982913"/>
          <p14:tracePt t="20648" x="3036888" y="2973388"/>
          <p14:tracePt t="20664" x="3000375" y="2973388"/>
          <p14:tracePt t="20681" x="2946400" y="2973388"/>
          <p14:tracePt t="20698" x="2874963" y="2982913"/>
          <p14:tracePt t="20715" x="2803525" y="2990850"/>
          <p14:tracePt t="20731" x="2776538" y="3000375"/>
          <p14:tracePt t="20748" x="2751138" y="3000375"/>
          <p14:tracePt t="20764" x="2741613" y="3000375"/>
          <p14:tracePt t="20824" x="2732088" y="3000375"/>
          <p14:tracePt t="20833" x="2732088" y="2990850"/>
          <p14:tracePt t="20846" x="2724150" y="2990850"/>
          <p14:tracePt t="20862" x="2724150" y="2982913"/>
          <p14:tracePt t="20877" x="2714625" y="2982913"/>
          <p14:tracePt t="20885" x="2705100" y="2982913"/>
          <p14:tracePt t="20901" x="2697163" y="2982913"/>
          <p14:tracePt t="20914" x="2679700" y="2982913"/>
          <p14:tracePt t="20931" x="2652713" y="2982913"/>
          <p14:tracePt t="20948" x="2589213" y="2982913"/>
          <p14:tracePt t="20964" x="2544763" y="2982913"/>
          <p14:tracePt t="20981" x="2517775" y="2982913"/>
          <p14:tracePt t="20998" x="2509838" y="2982913"/>
          <p14:tracePt t="21014" x="2500313" y="2982913"/>
          <p14:tracePt t="21125" x="2500313" y="2973388"/>
          <p14:tracePt t="21140" x="2490788" y="2973388"/>
          <p14:tracePt t="21164" x="2482850" y="2973388"/>
          <p14:tracePt t="21172" x="2473325" y="2973388"/>
          <p14:tracePt t="21181" x="2455863" y="2973388"/>
          <p14:tracePt t="21198" x="2401888" y="2973388"/>
          <p14:tracePt t="21214" x="2366963" y="2973388"/>
          <p14:tracePt t="21231" x="2339975" y="2973388"/>
          <p14:tracePt t="21304" x="2330450" y="2973388"/>
          <p14:tracePt t="21404" x="2322513" y="2973388"/>
          <p14:tracePt t="21419" x="2312988" y="2973388"/>
          <p14:tracePt t="21434" x="2303463" y="2973388"/>
          <p14:tracePt t="21603" x="2303463" y="2965450"/>
          <p14:tracePt t="21620" x="2303463" y="2955925"/>
          <p14:tracePt t="21644" x="2312988" y="2955925"/>
          <p14:tracePt t="21689" x="2322513" y="2955925"/>
          <p14:tracePt t="21706" x="2330450" y="2955925"/>
          <p14:tracePt t="21719" x="2339975" y="2955925"/>
          <p14:tracePt t="21727" x="2347913" y="2955925"/>
          <p14:tracePt t="21735" x="2366963" y="2955925"/>
          <p14:tracePt t="21748" x="2366963" y="2965450"/>
          <p14:tracePt t="21765" x="2374900" y="2965450"/>
          <p14:tracePt t="21781" x="2384425" y="2965450"/>
          <p14:tracePt t="21798" x="2401888" y="2973388"/>
          <p14:tracePt t="21815" x="2411413" y="2973388"/>
          <p14:tracePt t="21831" x="2419350" y="2982913"/>
          <p14:tracePt t="21848" x="2428875" y="2982913"/>
          <p14:tracePt t="21865" x="2438400" y="2990850"/>
          <p14:tracePt t="21881" x="2446338" y="3000375"/>
          <p14:tracePt t="21898" x="2455863" y="3009900"/>
          <p14:tracePt t="21915" x="2455863" y="3017838"/>
          <p14:tracePt t="21931" x="2465388" y="3017838"/>
          <p14:tracePt t="21948" x="2465388" y="3027363"/>
          <p14:tracePt t="21998" x="2473325" y="3027363"/>
          <p14:tracePt t="22022" x="2482850" y="3027363"/>
          <p14:tracePt t="22099" x="2482850" y="3017838"/>
          <p14:tracePt t="22200" x="2482850" y="3009900"/>
          <p14:tracePt t="22300" x="2490788" y="3009900"/>
          <p14:tracePt t="22548" x="2490788" y="3000375"/>
          <p14:tracePt t="32784" x="2490788" y="3009900"/>
          <p14:tracePt t="32800" x="2490788" y="3017838"/>
          <p14:tracePt t="32808" x="2490788" y="3027363"/>
          <p14:tracePt t="32822" x="2490788" y="3036888"/>
          <p14:tracePt t="32837" x="2490788" y="3044825"/>
          <p14:tracePt t="32854" x="2490788" y="3054350"/>
          <p14:tracePt t="32867" x="2490788" y="3062288"/>
          <p14:tracePt t="32884" x="2490788" y="3081338"/>
          <p14:tracePt t="32901" x="2473325" y="3116263"/>
          <p14:tracePt t="32917" x="2465388" y="3152775"/>
          <p14:tracePt t="32934" x="2446338" y="3187700"/>
          <p14:tracePt t="32951" x="2428875" y="3232150"/>
          <p14:tracePt t="32967" x="2401888" y="3268663"/>
          <p14:tracePt t="32984" x="2357438" y="3322638"/>
          <p14:tracePt t="33000" x="2322513" y="3357563"/>
          <p14:tracePt t="33017" x="2286000" y="3402013"/>
          <p14:tracePt t="33034" x="2241550" y="3438525"/>
          <p14:tracePt t="33051" x="2205038" y="3482975"/>
          <p14:tracePt t="33067" x="2179638" y="3517900"/>
          <p14:tracePt t="33084" x="2143125" y="3562350"/>
          <p14:tracePt t="33100" x="2116138" y="3608388"/>
          <p14:tracePt t="33117" x="2081213" y="3643313"/>
          <p14:tracePt t="33133" x="2036763" y="3687763"/>
          <p14:tracePt t="33150" x="2000250" y="3732213"/>
          <p14:tracePt t="33167" x="1938338" y="3768725"/>
          <p14:tracePt t="33183" x="1893888" y="3803650"/>
          <p14:tracePt t="33201" x="1839913" y="3848100"/>
          <p14:tracePt t="33217" x="1803400" y="3875088"/>
          <p14:tracePt t="33234" x="1776413" y="3902075"/>
          <p14:tracePt t="33251" x="1751013" y="3929063"/>
          <p14:tracePt t="33267" x="1714500" y="3956050"/>
          <p14:tracePt t="33284" x="1679575" y="3983038"/>
          <p14:tracePt t="33301" x="1633538" y="4010025"/>
          <p14:tracePt t="33317" x="1598613" y="4027488"/>
          <p14:tracePt t="33334" x="1544638" y="4054475"/>
          <p14:tracePt t="33350" x="1517650" y="4062413"/>
          <p14:tracePt t="33367" x="1509713" y="4071938"/>
          <p14:tracePt t="33384" x="1500188" y="4081463"/>
          <p14:tracePt t="33448" x="1490663" y="4081463"/>
          <p14:tracePt t="33487" x="1482725" y="4081463"/>
          <p14:tracePt t="33496" x="1473200" y="4081463"/>
          <p14:tracePt t="33503" x="1465263" y="4081463"/>
          <p14:tracePt t="33517" x="1455738" y="4081463"/>
          <p14:tracePt t="33534" x="1428750" y="4098925"/>
          <p14:tracePt t="33551" x="1419225" y="4116388"/>
          <p14:tracePt t="33567" x="1411288" y="4116388"/>
          <p14:tracePt t="33584" x="1401763" y="4125913"/>
          <p14:tracePt t="33601" x="1393825" y="4125913"/>
          <p14:tracePt t="33712" x="1384300" y="4125913"/>
          <p14:tracePt t="33726" x="1374775" y="4133850"/>
          <p14:tracePt t="33734" x="1374775" y="4143375"/>
          <p14:tracePt t="33742" x="1366838" y="4152900"/>
          <p14:tracePt t="33751" x="1357313" y="4152900"/>
          <p14:tracePt t="33768" x="1347788" y="4160838"/>
          <p14:tracePt t="34384" x="1347788" y="4152900"/>
          <p14:tracePt t="34400" x="1347788" y="4143375"/>
          <p14:tracePt t="34476" x="1347788" y="4133850"/>
          <p14:tracePt t="34516" x="1347788" y="4125913"/>
          <p14:tracePt t="34530" x="1347788" y="4116388"/>
          <p14:tracePt t="34616" x="1347788" y="4108450"/>
          <p14:tracePt t="34632" x="1347788" y="4098925"/>
          <p14:tracePt t="34646" x="1339850" y="4098925"/>
          <p14:tracePt t="34654" x="1339850" y="4089400"/>
          <p14:tracePt t="34670" x="1339850" y="4081463"/>
          <p14:tracePt t="34686" x="1330325" y="4071938"/>
          <p14:tracePt t="34701" x="1322388" y="4062413"/>
          <p14:tracePt t="34718" x="1322388" y="4054475"/>
          <p14:tracePt t="34734" x="1322388" y="4044950"/>
          <p14:tracePt t="34847" x="1322388" y="4037013"/>
          <p14:tracePt t="35026" x="1312863" y="4027488"/>
          <p14:tracePt t="35034" x="1312863" y="4017963"/>
          <p14:tracePt t="35048" x="1312863" y="4010025"/>
          <p14:tracePt t="35056" x="1303338" y="4000500"/>
          <p14:tracePt t="35134" x="1303338" y="3990975"/>
          <p14:tracePt t="35179" x="1303338" y="3983038"/>
          <p14:tracePt t="36556" x="1303338" y="3973513"/>
          <p14:tracePt t="36564" x="1303338" y="3965575"/>
          <p14:tracePt t="36571" x="1303338" y="3956050"/>
          <p14:tracePt t="36585" x="1303338" y="3938588"/>
          <p14:tracePt t="36601" x="1303338" y="3902075"/>
          <p14:tracePt t="36618" x="1295400" y="3848100"/>
          <p14:tracePt t="36635" x="1295400" y="3822700"/>
          <p14:tracePt t="36651" x="1285875" y="3795713"/>
          <p14:tracePt t="36668" x="1285875" y="3786188"/>
          <p14:tracePt t="36685" x="1285875" y="3776663"/>
          <p14:tracePt t="36701" x="1285875" y="3768725"/>
          <p14:tracePt t="36718" x="1285875" y="3759200"/>
          <p14:tracePt t="36735" x="1285875" y="3751263"/>
          <p14:tracePt t="36751" x="1285875" y="3732213"/>
          <p14:tracePt t="36768" x="1285875" y="3724275"/>
          <p14:tracePt t="36785" x="1285875" y="3705225"/>
          <p14:tracePt t="36801" x="1285875" y="3697288"/>
          <p14:tracePt t="36818" x="1285875" y="3687763"/>
          <p14:tracePt t="36835" x="1285875" y="3660775"/>
          <p14:tracePt t="36851" x="1285875" y="3652838"/>
          <p14:tracePt t="36868" x="1285875" y="3643313"/>
          <p14:tracePt t="36885" x="1285875" y="3633788"/>
          <p14:tracePt t="43028" x="1285875" y="3643313"/>
          <p14:tracePt t="43584" x="1285875" y="3652838"/>
          <p14:tracePt t="43600" x="1285875" y="3660775"/>
          <p14:tracePt t="43616" x="1285875" y="3670300"/>
          <p14:tracePt t="43632" x="1295400" y="3679825"/>
          <p14:tracePt t="43639" x="1295400" y="3687763"/>
          <p14:tracePt t="43653" x="1303338" y="3697288"/>
          <p14:tracePt t="43670" x="1312863" y="3714750"/>
          <p14:tracePt t="43686" x="1322388" y="3724275"/>
          <p14:tracePt t="43703" x="1330325" y="3741738"/>
          <p14:tracePt t="43720" x="1339850" y="3759200"/>
          <p14:tracePt t="43723" x="1347788" y="3776663"/>
          <p14:tracePt t="43736" x="1357313" y="3795713"/>
          <p14:tracePt t="43753" x="1384300" y="3830638"/>
          <p14:tracePt t="43770" x="1446213" y="3894138"/>
          <p14:tracePt t="43787" x="1482725" y="3946525"/>
          <p14:tracePt t="43803" x="1527175" y="4000500"/>
          <p14:tracePt t="43819" x="1571625" y="4054475"/>
          <p14:tracePt t="43836" x="1633538" y="4125913"/>
          <p14:tracePt t="43853" x="1697038" y="4197350"/>
          <p14:tracePt t="43870" x="1812925" y="4348163"/>
          <p14:tracePt t="43886" x="1901825" y="4446588"/>
          <p14:tracePt t="43903" x="1990725" y="4554538"/>
          <p14:tracePt t="43920" x="2089150" y="4643438"/>
          <p14:tracePt t="43936" x="2160588" y="4732338"/>
          <p14:tracePt t="43953" x="2251075" y="4795838"/>
          <p14:tracePt t="43970" x="2295525" y="4840288"/>
          <p14:tracePt t="43986" x="2347913" y="4894263"/>
          <p14:tracePt t="44003" x="2357438" y="4902200"/>
          <p14:tracePt t="44020" x="2366963" y="4911725"/>
          <p14:tracePt t="44036" x="2374900" y="4919663"/>
          <p14:tracePt t="44053" x="2384425" y="4929188"/>
          <p14:tracePt t="44070" x="2393950" y="4929188"/>
          <p14:tracePt t="44126" x="2401888" y="4929188"/>
          <p14:tracePt t="44163" x="2401888" y="4938713"/>
          <p14:tracePt t="44171" x="2411413" y="4938713"/>
          <p14:tracePt t="44179" x="2419350" y="4938713"/>
          <p14:tracePt t="44187" x="2419350" y="4946650"/>
          <p14:tracePt t="44203" x="2428875" y="4946650"/>
          <p14:tracePt t="44220" x="2446338" y="4965700"/>
          <p14:tracePt t="44237" x="2482850" y="4983163"/>
          <p14:tracePt t="44253" x="2527300" y="5010150"/>
          <p14:tracePt t="44270" x="2571750" y="5054600"/>
          <p14:tracePt t="44286" x="2643188" y="5099050"/>
          <p14:tracePt t="44303" x="2732088" y="5143500"/>
          <p14:tracePt t="44320" x="2822575" y="5197475"/>
          <p14:tracePt t="44336" x="2867025" y="5214938"/>
          <p14:tracePt t="44353" x="2901950" y="5214938"/>
          <p14:tracePt t="44370" x="2919413" y="5224463"/>
          <p14:tracePt t="44386" x="2928938" y="5224463"/>
          <p14:tracePt t="44449" x="2938463" y="5224463"/>
          <p14:tracePt t="44457" x="2946400" y="5224463"/>
          <p14:tracePt t="44470" x="2955925" y="5214938"/>
          <p14:tracePt t="44487" x="2982913" y="5205413"/>
          <p14:tracePt t="44503" x="3027363" y="5197475"/>
          <p14:tracePt t="44520" x="3081338" y="5180013"/>
          <p14:tracePt t="44536" x="3116263" y="5160963"/>
          <p14:tracePt t="44553" x="3143250" y="5153025"/>
          <p14:tracePt t="44570" x="3152775" y="5143500"/>
          <p14:tracePt t="44587" x="3187700" y="5126038"/>
          <p14:tracePt t="44603" x="3224213" y="5108575"/>
          <p14:tracePt t="44620" x="3276600" y="5072063"/>
          <p14:tracePt t="44636" x="3322638" y="5045075"/>
          <p14:tracePt t="44653" x="3357563" y="5010150"/>
          <p14:tracePt t="44670" x="3384550" y="4991100"/>
          <p14:tracePt t="44687" x="3394075" y="4983163"/>
          <p14:tracePt t="44703" x="3402013" y="4973638"/>
          <p14:tracePt t="44720" x="3419475" y="4956175"/>
          <p14:tracePt t="44736" x="3429000" y="4946650"/>
          <p14:tracePt t="44753" x="3438525" y="4946650"/>
          <p14:tracePt t="44775" x="3446463" y="4946650"/>
          <p14:tracePt t="44787" x="3455988" y="4946650"/>
          <p14:tracePt t="44803" x="3465513" y="4938713"/>
          <p14:tracePt t="44820" x="3473450" y="4929188"/>
          <p14:tracePt t="44837" x="3490913" y="4919663"/>
          <p14:tracePt t="44853" x="3490913" y="4902200"/>
          <p14:tracePt t="44870" x="3500438" y="4902200"/>
          <p14:tracePt t="45008" x="3500438" y="4894263"/>
          <p14:tracePt t="45016" x="3509963" y="4884738"/>
          <p14:tracePt t="45022" x="3517900" y="4875213"/>
          <p14:tracePt t="45037" x="3517900" y="4867275"/>
          <p14:tracePt t="45053" x="3544888" y="4830763"/>
          <p14:tracePt t="45070" x="3562350" y="4813300"/>
          <p14:tracePt t="45087" x="3571875" y="4803775"/>
          <p14:tracePt t="45103" x="3581400" y="4795838"/>
          <p14:tracePt t="45120" x="3581400" y="4786313"/>
          <p14:tracePt t="45424" x="3589338" y="4776788"/>
          <p14:tracePt t="45456" x="3598863" y="4768850"/>
          <p14:tracePt t="45464" x="3608388" y="4768850"/>
          <p14:tracePt t="45610" x="3616325" y="4768850"/>
          <p14:tracePt t="45656" x="3625850" y="4768850"/>
          <p14:tracePt t="45688" x="3633788" y="4768850"/>
          <p14:tracePt t="45696" x="3643313" y="4768850"/>
          <p14:tracePt t="45720" x="3652838" y="4768850"/>
          <p14:tracePt t="45742" x="3660775" y="4776788"/>
          <p14:tracePt t="45757" x="3670300" y="4776788"/>
          <p14:tracePt t="45772" x="3670300" y="4786313"/>
          <p14:tracePt t="45780" x="3679825" y="4795838"/>
          <p14:tracePt t="45789" x="3687763" y="4795838"/>
          <p14:tracePt t="45804" x="3697288" y="4803775"/>
          <p14:tracePt t="45820" x="3705225" y="4813300"/>
          <p14:tracePt t="45837" x="3705225" y="4822825"/>
          <p14:tracePt t="45853" x="3705225" y="4830763"/>
          <p14:tracePt t="45870" x="3714750" y="4830763"/>
          <p14:tracePt t="45990" x="3714750" y="4822825"/>
          <p14:tracePt t="46004" x="3705225" y="4813300"/>
          <p14:tracePt t="46028" x="3705225" y="4803775"/>
          <p14:tracePt t="46049" x="3705225" y="4795838"/>
          <p14:tracePt t="46065" x="3705225" y="4786313"/>
          <p14:tracePt t="46276" x="3705225" y="4776788"/>
          <p14:tracePt t="46297" x="3705225" y="4768850"/>
          <p14:tracePt t="46314" x="3705225" y="4759325"/>
          <p14:tracePt t="46323" x="3705225" y="4751388"/>
          <p14:tracePt t="46336" x="3705225" y="4741863"/>
          <p14:tracePt t="46351" x="3705225" y="4732338"/>
          <p14:tracePt t="46368" x="3705225" y="4724400"/>
          <p14:tracePt t="46389" x="3705225" y="4714875"/>
          <p14:tracePt t="46452" x="3705225" y="4705350"/>
          <p14:tracePt t="46468" x="3705225" y="4697413"/>
          <p14:tracePt t="46483" x="3705225" y="4687888"/>
          <p14:tracePt t="46500" x="3705225" y="4679950"/>
          <p14:tracePt t="46506" x="3705225" y="4670425"/>
          <p14:tracePt t="46520" x="3705225" y="4660900"/>
          <p14:tracePt t="46537" x="3705225" y="4643438"/>
          <p14:tracePt t="46554" x="3705225" y="4633913"/>
          <p14:tracePt t="47010" x="3705225" y="4625975"/>
          <p14:tracePt t="47024" x="3705225" y="4616450"/>
          <p14:tracePt t="47032" x="3714750" y="4608513"/>
          <p14:tracePt t="47064" x="3714750" y="4598988"/>
          <p14:tracePt t="47072" x="3724275" y="4598988"/>
          <p14:tracePt t="47110" x="3732213" y="4589463"/>
          <p14:tracePt t="47126" x="3732213" y="4581525"/>
          <p14:tracePt t="47134" x="3732213" y="4572000"/>
          <p14:tracePt t="47141" x="3741738" y="4572000"/>
          <p14:tracePt t="47156" x="3751263" y="4562475"/>
          <p14:tracePt t="47196" x="3759200" y="4562475"/>
          <p14:tracePt t="47202" x="3759200" y="4554538"/>
          <p14:tracePt t="47210" x="3768725" y="4554538"/>
          <p14:tracePt t="47220" x="3768725" y="4545013"/>
          <p14:tracePt t="47237" x="3776663" y="4537075"/>
          <p14:tracePt t="47254" x="3795713" y="4527550"/>
          <p14:tracePt t="47271" x="3803650" y="4510088"/>
          <p14:tracePt t="47287" x="3813175" y="4510088"/>
          <p14:tracePt t="47304" x="3830638" y="4491038"/>
          <p14:tracePt t="47321" x="3830638" y="4483100"/>
          <p14:tracePt t="47420" x="3840163" y="4473575"/>
          <p14:tracePt t="47442" x="3840163" y="4465638"/>
          <p14:tracePt t="47474" x="3848100" y="4456113"/>
          <p14:tracePt t="47489" x="3848100" y="4446588"/>
          <p14:tracePt t="47512" x="3857625" y="4438650"/>
          <p14:tracePt t="47520" x="3867150" y="4438650"/>
          <p14:tracePt t="47528" x="3867150" y="4429125"/>
          <p14:tracePt t="47537" x="3867150" y="4419600"/>
          <p14:tracePt t="47744" x="3867150" y="4411663"/>
          <p14:tracePt t="47767" x="3875088" y="4402138"/>
          <p14:tracePt t="47790" x="3875088" y="4394200"/>
          <p14:tracePt t="47798" x="3875088" y="4384675"/>
          <p14:tracePt t="47814" x="3875088" y="4375150"/>
          <p14:tracePt t="47828" x="3884613" y="4367213"/>
          <p14:tracePt t="47844" x="3884613" y="4357688"/>
          <p14:tracePt t="47854" x="3884613" y="4348163"/>
          <p14:tracePt t="47871" x="3884613" y="4340225"/>
          <p14:tracePt t="47887" x="3884613" y="4330700"/>
          <p14:tracePt t="47904" x="3884613" y="4322763"/>
          <p14:tracePt t="47921" x="3894138" y="4313238"/>
          <p14:tracePt t="47937" x="3894138" y="4303713"/>
          <p14:tracePt t="47955" x="3894138" y="4286250"/>
          <p14:tracePt t="47971" x="3894138" y="4276725"/>
          <p14:tracePt t="47987" x="3894138" y="4268788"/>
          <p14:tracePt t="48004" x="3894138" y="4259263"/>
          <p14:tracePt t="48021" x="3902075" y="4251325"/>
          <p14:tracePt t="48037" x="3902075" y="4241800"/>
          <p14:tracePt t="48054" x="3902075" y="4232275"/>
          <p14:tracePt t="48138" x="3902075" y="4224338"/>
          <p14:tracePt t="48154" x="3902075" y="4214813"/>
          <p14:tracePt t="48176" x="3902075" y="4205288"/>
          <p14:tracePt t="48216" x="3902075" y="4197350"/>
          <p14:tracePt t="48238" x="3902075" y="4187825"/>
          <p14:tracePt t="48362" x="3894138" y="4187825"/>
          <p14:tracePt t="48455" x="3884613" y="4187825"/>
          <p14:tracePt t="48470" x="3867150" y="4187825"/>
          <p14:tracePt t="48486" x="3857625" y="4187825"/>
          <p14:tracePt t="48510" x="3848100" y="4179888"/>
          <p14:tracePt t="48540" x="3840163" y="4179888"/>
          <p14:tracePt t="48548" x="3830638" y="4179888"/>
          <p14:tracePt t="48556" x="3830638" y="4170363"/>
          <p14:tracePt t="48571" x="3822700" y="4170363"/>
          <p14:tracePt t="48587" x="3813175" y="4160838"/>
          <p14:tracePt t="48604" x="3795713" y="4152900"/>
          <p14:tracePt t="48637" x="3786188" y="4152900"/>
          <p14:tracePt t="48664" x="3776663" y="4143375"/>
          <p14:tracePt t="48680" x="3768725" y="4143375"/>
          <p14:tracePt t="48688" x="3759200" y="4143375"/>
          <p14:tracePt t="48704" x="3751263" y="4133850"/>
          <p14:tracePt t="48721" x="3741738" y="4125913"/>
          <p14:tracePt t="48737" x="3732213" y="4125913"/>
          <p14:tracePt t="48754" x="3724275" y="4125913"/>
          <p14:tracePt t="48771" x="3714750" y="4116388"/>
          <p14:tracePt t="48788" x="3705225" y="4116388"/>
          <p14:tracePt t="48804" x="3687763" y="4108450"/>
          <p14:tracePt t="48821" x="3679825" y="4108450"/>
          <p14:tracePt t="48904" x="3670300" y="4108450"/>
          <p14:tracePt t="48950" x="3660775" y="4108450"/>
          <p14:tracePt t="48958" x="3652838" y="4108450"/>
          <p14:tracePt t="48980" x="3643313" y="4108450"/>
          <p14:tracePt t="48996" x="3633788" y="4108450"/>
          <p14:tracePt t="49012" x="3616325" y="4108450"/>
          <p14:tracePt t="49028" x="3608388" y="4108450"/>
          <p14:tracePt t="49038" x="3589338" y="4108450"/>
          <p14:tracePt t="49054" x="3581400" y="4108450"/>
          <p14:tracePt t="49071" x="3571875" y="4108450"/>
          <p14:tracePt t="49088" x="3562350" y="4108450"/>
          <p14:tracePt t="49104" x="3554413" y="4108450"/>
          <p14:tracePt t="49128" x="3544888" y="4108450"/>
          <p14:tracePt t="49150" x="3536950" y="4108450"/>
          <p14:tracePt t="49359" x="3527425" y="4108450"/>
          <p14:tracePt t="50588" x="3536950" y="4108450"/>
          <p14:tracePt t="50612" x="3544888" y="4108450"/>
          <p14:tracePt t="50628" x="3554413" y="4108450"/>
          <p14:tracePt t="50644" x="3562350" y="4108450"/>
          <p14:tracePt t="50658" x="3571875" y="4116388"/>
          <p14:tracePt t="50674" x="3581400" y="4116388"/>
          <p14:tracePt t="50682" x="3581400" y="4125913"/>
          <p14:tracePt t="50690" x="3589338" y="4133850"/>
          <p14:tracePt t="50705" x="3598863" y="4143375"/>
          <p14:tracePt t="50721" x="3608388" y="4152900"/>
          <p14:tracePt t="50738" x="3616325" y="4160838"/>
          <p14:tracePt t="50755" x="3625850" y="4170363"/>
          <p14:tracePt t="50771" x="3643313" y="4179888"/>
          <p14:tracePt t="50788" x="3652838" y="4187825"/>
          <p14:tracePt t="50805" x="3660775" y="4197350"/>
          <p14:tracePt t="50821" x="3670300" y="4205288"/>
          <p14:tracePt t="50838" x="3679825" y="4205288"/>
          <p14:tracePt t="50874" x="3687763" y="4214813"/>
          <p14:tracePt t="50890" x="3697288" y="4214813"/>
          <p14:tracePt t="50905" x="3697288" y="4224338"/>
          <p14:tracePt t="50921" x="3705225" y="4232275"/>
          <p14:tracePt t="50938" x="3714750" y="4232275"/>
          <p14:tracePt t="50955" x="3714750" y="4241800"/>
          <p14:tracePt t="50971" x="3724275" y="4241800"/>
          <p14:tracePt t="50988" x="3724275" y="4251325"/>
          <p14:tracePt t="51005" x="3732213" y="4259263"/>
          <p14:tracePt t="51021" x="3741738" y="4268788"/>
          <p14:tracePt t="51038" x="3759200" y="4286250"/>
          <p14:tracePt t="51055" x="3768725" y="4295775"/>
          <p14:tracePt t="51071" x="3776663" y="4303713"/>
          <p14:tracePt t="51088" x="3795713" y="4313238"/>
          <p14:tracePt t="51105" x="3813175" y="4330700"/>
          <p14:tracePt t="51122" x="3822700" y="4340225"/>
          <p14:tracePt t="51138" x="3848100" y="4357688"/>
          <p14:tracePt t="51154" x="3884613" y="4394200"/>
          <p14:tracePt t="51171" x="3911600" y="4429125"/>
          <p14:tracePt t="51188" x="3946525" y="4473575"/>
          <p14:tracePt t="51205" x="3990975" y="4510088"/>
          <p14:tracePt t="51222" x="4044950" y="4572000"/>
          <p14:tracePt t="51238" x="4081463" y="4616450"/>
          <p14:tracePt t="51255" x="4089400" y="4652963"/>
          <p14:tracePt t="51271" x="4098925" y="4660900"/>
          <p14:tracePt t="51288" x="4108450" y="4670425"/>
          <p14:tracePt t="51321" x="4108450" y="4679950"/>
          <p14:tracePt t="51385" x="4098925" y="4679950"/>
          <p14:tracePt t="51400" x="4098925" y="4670425"/>
          <p14:tracePt t="51416" x="4089400" y="4670425"/>
          <p14:tracePt t="51424" x="4089400" y="4660900"/>
          <p14:tracePt t="51438" x="4081463" y="4660900"/>
          <p14:tracePt t="51455" x="4071938" y="4643438"/>
          <p14:tracePt t="51471" x="4062413" y="4633913"/>
          <p14:tracePt t="51664" x="4054475" y="4633913"/>
          <p14:tracePt t="51717" x="4044950" y="4633913"/>
          <p14:tracePt t="51740" x="4037013" y="4633913"/>
          <p14:tracePt t="51756" x="4027488" y="4633913"/>
          <p14:tracePt t="51780" x="4017963" y="4633913"/>
          <p14:tracePt t="51793" x="4010025" y="4633913"/>
          <p14:tracePt t="51802" x="4000500" y="4633913"/>
          <p14:tracePt t="51818" x="3990975" y="4633913"/>
          <p14:tracePt t="51834" x="3983038" y="4633913"/>
          <p14:tracePt t="51847" x="3973513" y="4633913"/>
          <p14:tracePt t="51857" x="3965575" y="4633913"/>
          <p14:tracePt t="51880" x="3956050" y="4633913"/>
          <p14:tracePt t="51910" x="3946525" y="4633913"/>
          <p14:tracePt t="51925" x="3938588" y="4633913"/>
          <p14:tracePt t="51934" x="3929063" y="4633913"/>
          <p14:tracePt t="51950" x="3919538" y="4633913"/>
          <p14:tracePt t="51964" x="3911600" y="4633913"/>
          <p14:tracePt t="51996" x="3902075" y="4633913"/>
          <p14:tracePt t="52004" x="3894138" y="4633913"/>
          <p14:tracePt t="52018" x="3894138" y="4625975"/>
          <p14:tracePt t="52026" x="3884613" y="4625975"/>
          <p14:tracePt t="52112" x="3875088" y="4625975"/>
          <p14:tracePt t="53155" x="3875088" y="4616450"/>
          <p14:tracePt t="53185" x="3875088" y="4608513"/>
          <p14:tracePt t="53210" x="3867150" y="4598988"/>
          <p14:tracePt t="53218" x="3857625" y="4598988"/>
          <p14:tracePt t="53227" x="3857625" y="4589463"/>
          <p14:tracePt t="53242" x="3857625" y="4581525"/>
          <p14:tracePt t="53256" x="3848100" y="4562475"/>
          <p14:tracePt t="53272" x="3840163" y="4554538"/>
          <p14:tracePt t="53289" x="3830638" y="4545013"/>
          <p14:tracePt t="53305" x="3822700" y="4537075"/>
          <p14:tracePt t="53322" x="3813175" y="4527550"/>
          <p14:tracePt t="53339" x="3803650" y="4518025"/>
          <p14:tracePt t="53356" x="3803650" y="4510088"/>
          <p14:tracePt t="53372" x="3786188" y="4500563"/>
          <p14:tracePt t="53389" x="3786188" y="4491038"/>
          <p14:tracePt t="53405" x="3776663" y="4483100"/>
          <p14:tracePt t="53422" x="3776663" y="4473575"/>
          <p14:tracePt t="53439" x="3776663" y="4465638"/>
          <p14:tracePt t="53472" x="3768725" y="4456113"/>
          <p14:tracePt t="53489" x="3768725" y="4446588"/>
          <p14:tracePt t="53506" x="3768725" y="4429125"/>
          <p14:tracePt t="53522" x="3768725" y="4411663"/>
          <p14:tracePt t="53538" x="3768725" y="4394200"/>
          <p14:tracePt t="53555" x="3768725" y="4375150"/>
          <p14:tracePt t="53571" x="3768725" y="4348163"/>
          <p14:tracePt t="53588" x="3768725" y="4340225"/>
          <p14:tracePt t="53605" x="3776663" y="4330700"/>
          <p14:tracePt t="53622" x="3776663" y="4322763"/>
          <p14:tracePt t="57540" x="3776663" y="4313238"/>
          <p14:tracePt t="57554" x="3786188" y="4313238"/>
          <p14:tracePt t="57578" x="3786188" y="4303713"/>
          <p14:tracePt t="57586" x="3795713" y="4303713"/>
          <p14:tracePt t="57602" x="3795713" y="4295775"/>
          <p14:tracePt t="57615" x="3795713" y="4286250"/>
          <p14:tracePt t="57625" x="3803650" y="4286250"/>
          <p14:tracePt t="57648" x="3803650" y="4276725"/>
          <p14:tracePt t="57656" x="3813175" y="4276725"/>
          <p14:tracePt t="57764" x="3813175" y="4268788"/>
          <p14:tracePt t="58214" x="3822700" y="4268788"/>
          <p14:tracePt t="58228" x="3830638" y="4268788"/>
          <p14:tracePt t="58242" x="3840163" y="4268788"/>
          <p14:tracePt t="58250" x="3867150" y="4268788"/>
          <p14:tracePt t="58259" x="3875088" y="4259263"/>
          <p14:tracePt t="58273" x="3902075" y="4251325"/>
          <p14:tracePt t="58290" x="3919538" y="4251325"/>
          <p14:tracePt t="58522" x="3919538" y="4241800"/>
          <p14:tracePt t="58544" x="3929063" y="4241800"/>
          <p14:tracePt t="58568" x="3929063" y="4232275"/>
          <p14:tracePt t="58668" x="3929063" y="4224338"/>
          <p14:tracePt t="58746" x="3929063" y="4214813"/>
          <p14:tracePt t="58822" x="3938588" y="4214813"/>
          <p14:tracePt t="59040" x="3965575" y="4205288"/>
          <p14:tracePt t="59048" x="4010025" y="4179888"/>
          <p14:tracePt t="59056" x="4089400" y="4152900"/>
          <p14:tracePt t="59073" x="4322763" y="4081463"/>
          <p14:tracePt t="59090" x="4732338" y="3973513"/>
          <p14:tracePt t="59107" x="5153025" y="3857625"/>
          <p14:tracePt t="59123" x="5411788" y="3768725"/>
          <p14:tracePt t="59140" x="5670550" y="3670300"/>
          <p14:tracePt t="59157" x="5724525" y="3643313"/>
          <p14:tracePt t="59173" x="5724525" y="3633788"/>
          <p14:tracePt t="59189" x="5732463" y="3633788"/>
          <p14:tracePt t="59240" x="5741988" y="3625850"/>
          <p14:tracePt t="59248" x="5741988" y="3616325"/>
          <p14:tracePt t="59256" x="5751513" y="3616325"/>
          <p14:tracePt t="59273" x="5759450" y="3608388"/>
          <p14:tracePt t="59290" x="5768975" y="3598863"/>
          <p14:tracePt t="59307" x="5786438" y="3581400"/>
          <p14:tracePt t="59323" x="5795963" y="3562350"/>
          <p14:tracePt t="59340" x="5813425" y="3536950"/>
          <p14:tracePt t="59357" x="5830888" y="3509963"/>
          <p14:tracePt t="59373" x="5857875" y="3473450"/>
          <p14:tracePt t="59391" x="5875338" y="3455988"/>
          <p14:tracePt t="59407" x="5884863" y="3438525"/>
          <p14:tracePt t="59423" x="5894388" y="3429000"/>
          <p14:tracePt t="59441" x="5902325" y="3402013"/>
          <p14:tracePt t="59457" x="5919788" y="3384550"/>
          <p14:tracePt t="59473" x="5929313" y="3357563"/>
          <p14:tracePt t="59490" x="5929313" y="3340100"/>
          <p14:tracePt t="59506" x="5938838" y="3330575"/>
          <p14:tracePt t="59523" x="5938838" y="3322638"/>
          <p14:tracePt t="59540" x="5938838" y="3313113"/>
          <p14:tracePt t="59557" x="5946775" y="3286125"/>
          <p14:tracePt t="59573" x="5946775" y="3268663"/>
          <p14:tracePt t="59590" x="5946775" y="3232150"/>
          <p14:tracePt t="59607" x="5956300" y="3187700"/>
          <p14:tracePt t="59623" x="5965825" y="3160713"/>
          <p14:tracePt t="59640" x="5983288" y="3116263"/>
          <p14:tracePt t="59657" x="5991225" y="3089275"/>
          <p14:tracePt t="59674" x="6000750" y="3054350"/>
          <p14:tracePt t="59690" x="6000750" y="3036888"/>
          <p14:tracePt t="59707" x="6010275" y="3027363"/>
          <p14:tracePt t="59723" x="6010275" y="3017838"/>
          <p14:tracePt t="59740" x="6010275" y="3009900"/>
          <p14:tracePt t="59757" x="6010275" y="2990850"/>
          <p14:tracePt t="59773" x="6010275" y="2982913"/>
          <p14:tracePt t="59790" x="6010275" y="2973388"/>
          <p14:tracePt t="59807" x="6000750" y="2955925"/>
          <p14:tracePt t="59823" x="6000750" y="2946400"/>
          <p14:tracePt t="59840" x="5991225" y="2938463"/>
          <p14:tracePt t="59857" x="5973763" y="2928938"/>
          <p14:tracePt t="59873" x="5973763" y="2919413"/>
          <p14:tracePt t="59890" x="5956300" y="2901950"/>
          <p14:tracePt t="59907" x="5946775" y="2894013"/>
          <p14:tracePt t="59923" x="5938838" y="2884488"/>
          <p14:tracePt t="59957" x="5929313" y="2874963"/>
          <p14:tracePt t="59973" x="5919788" y="2867025"/>
          <p14:tracePt t="59990" x="5919788" y="2847975"/>
          <p14:tracePt t="60023" x="5911850" y="2847975"/>
          <p14:tracePt t="60040" x="5911850" y="2840038"/>
          <p14:tracePt t="60130" x="5902325" y="2830513"/>
          <p14:tracePt t="60276" x="5902325" y="2822575"/>
          <p14:tracePt t="60810" x="5894388" y="2822575"/>
          <p14:tracePt t="60826" x="5884863" y="2822575"/>
          <p14:tracePt t="60840" x="5867400" y="2813050"/>
          <p14:tracePt t="60848" x="5840413" y="2803525"/>
          <p14:tracePt t="60857" x="5822950" y="2795588"/>
          <p14:tracePt t="60874" x="5786438" y="2795588"/>
          <p14:tracePt t="60890" x="5751513" y="2786063"/>
          <p14:tracePt t="60907" x="5705475" y="2786063"/>
          <p14:tracePt t="60924" x="5661025" y="2786063"/>
          <p14:tracePt t="60940" x="5572125" y="2786063"/>
          <p14:tracePt t="60957" x="5357813" y="2768600"/>
          <p14:tracePt t="60974" x="5214938" y="2768600"/>
          <p14:tracePt t="60990" x="5108575" y="2768600"/>
          <p14:tracePt t="61007" x="5010150" y="2751138"/>
          <p14:tracePt t="61024" x="4938713" y="2741613"/>
          <p14:tracePt t="61041" x="4768850" y="2732088"/>
          <p14:tracePt t="61057" x="4679950" y="2732088"/>
          <p14:tracePt t="61074" x="4303713" y="2776538"/>
          <p14:tracePt t="61091" x="4062413" y="2795588"/>
          <p14:tracePt t="61107" x="3813175" y="2803525"/>
          <p14:tracePt t="61124" x="3598863" y="2822575"/>
          <p14:tracePt t="61140" x="3384550" y="2847975"/>
          <p14:tracePt t="61157" x="3187700" y="2857500"/>
          <p14:tracePt t="61173" x="2894013" y="2857500"/>
          <p14:tracePt t="61190" x="2714625" y="2840038"/>
          <p14:tracePt t="61207" x="2571750" y="2840038"/>
          <p14:tracePt t="61224" x="2473325" y="2840038"/>
          <p14:tracePt t="61227" x="2446338" y="2840038"/>
          <p14:tracePt t="61241" x="2393950" y="2840038"/>
          <p14:tracePt t="61257" x="2366963" y="2840038"/>
          <p14:tracePt t="61274" x="2295525" y="2847975"/>
          <p14:tracePt t="61290" x="2251075" y="2857500"/>
          <p14:tracePt t="61307" x="2205038" y="2857500"/>
          <p14:tracePt t="61324" x="2187575" y="2867025"/>
          <p14:tracePt t="61340" x="2179638" y="2867025"/>
          <p14:tracePt t="61452" x="2179638" y="2857500"/>
          <p14:tracePt t="61460" x="2187575" y="2857500"/>
          <p14:tracePt t="61466" x="2187575" y="2847975"/>
          <p14:tracePt t="61482" x="2197100" y="2847975"/>
          <p14:tracePt t="61497" x="2205038" y="2840038"/>
          <p14:tracePt t="61527" x="2214563" y="2840038"/>
          <p14:tracePt t="61536" x="2214563" y="2830513"/>
          <p14:tracePt t="61544" x="2214563" y="2822575"/>
          <p14:tracePt t="61557" x="2224088" y="2822575"/>
          <p14:tracePt t="61590" x="2232025" y="2813050"/>
          <p14:tracePt t="61630" x="2241550" y="2813050"/>
          <p14:tracePt t="61675" x="2241550" y="2803525"/>
          <p14:tracePt t="61713" x="2251075" y="2803525"/>
          <p14:tracePt t="61800" x="2251075" y="2795588"/>
          <p14:tracePt t="61876" x="2251075" y="2786063"/>
          <p14:tracePt t="61900" x="2259013" y="2786063"/>
          <p14:tracePt t="61922" x="2268538" y="2776538"/>
          <p14:tracePt t="61930" x="2276475" y="2776538"/>
          <p14:tracePt t="61941" x="2295525" y="2768600"/>
          <p14:tracePt t="61957" x="2312988" y="2759075"/>
          <p14:tracePt t="61974" x="2357438" y="2741613"/>
          <p14:tracePt t="61991" x="2500313" y="2724150"/>
          <p14:tracePt t="62008" x="2724150" y="2714625"/>
          <p14:tracePt t="62024" x="3017838" y="2705100"/>
          <p14:tracePt t="62041" x="3419475" y="2724150"/>
          <p14:tracePt t="62057" x="3840163" y="2732088"/>
          <p14:tracePt t="62074" x="4187825" y="2732088"/>
          <p14:tracePt t="62091" x="4545013" y="2705100"/>
          <p14:tracePt t="62108" x="4795838" y="2705100"/>
          <p14:tracePt t="62124" x="5081588" y="2724150"/>
          <p14:tracePt t="62141" x="5205413" y="2741613"/>
          <p14:tracePt t="62157" x="5295900" y="2751138"/>
          <p14:tracePt t="62173" x="5348288" y="2751138"/>
          <p14:tracePt t="62190" x="5438775" y="2732088"/>
          <p14:tracePt t="62207" x="5510213" y="2732088"/>
          <p14:tracePt t="62224" x="5661025" y="2705100"/>
          <p14:tracePt t="62241" x="5759450" y="2705100"/>
          <p14:tracePt t="62257" x="5894388" y="2697163"/>
          <p14:tracePt t="62274" x="6037263" y="2697163"/>
          <p14:tracePt t="62291" x="6205538" y="2697163"/>
          <p14:tracePt t="62307" x="6394450" y="2705100"/>
          <p14:tracePt t="62324" x="6634163" y="2732088"/>
          <p14:tracePt t="62341" x="6680200" y="2732088"/>
          <p14:tracePt t="62357" x="6688138" y="2732088"/>
          <p14:tracePt t="62966" x="6680200" y="2732088"/>
          <p14:tracePt t="62981" x="6670675" y="2732088"/>
          <p14:tracePt t="62990" x="6661150" y="2724150"/>
          <p14:tracePt t="62998" x="6661150" y="2714625"/>
          <p14:tracePt t="63008" x="6643688" y="2714625"/>
          <p14:tracePt t="63024" x="6626225" y="2705100"/>
          <p14:tracePt t="63041" x="6616700" y="2705100"/>
          <p14:tracePt t="63057" x="6599238" y="2697163"/>
          <p14:tracePt t="63074" x="6581775" y="2687638"/>
          <p14:tracePt t="63091" x="6562725" y="2679700"/>
          <p14:tracePt t="63108" x="6554788" y="2679700"/>
          <p14:tracePt t="63124" x="6537325" y="2679700"/>
          <p14:tracePt t="63141" x="6537325" y="2670175"/>
          <p14:tracePt t="63189" x="6527800" y="2670175"/>
          <p14:tracePt t="64868" x="6510338" y="2670175"/>
          <p14:tracePt t="64876" x="6491288" y="2687638"/>
          <p14:tracePt t="64883" x="6473825" y="2697163"/>
          <p14:tracePt t="64893" x="6456363" y="2697163"/>
          <p14:tracePt t="64908" x="6394450" y="2724150"/>
          <p14:tracePt t="64924" x="6303963" y="2776538"/>
          <p14:tracePt t="64941" x="6143625" y="2847975"/>
          <p14:tracePt t="64958" x="5956300" y="2919413"/>
          <p14:tracePt t="64975" x="5768975" y="2990850"/>
          <p14:tracePt t="64991" x="5616575" y="3044825"/>
          <p14:tracePt t="65008" x="5429250" y="3125788"/>
          <p14:tracePt t="65024" x="5303838" y="3143250"/>
          <p14:tracePt t="65041" x="5232400" y="3170238"/>
          <p14:tracePt t="65058" x="5197475" y="3179763"/>
          <p14:tracePt t="65075" x="5187950" y="3187700"/>
          <p14:tracePt t="65124" x="5170488" y="3205163"/>
          <p14:tracePt t="65132" x="5153025" y="3224213"/>
          <p14:tracePt t="65141" x="5126038" y="3251200"/>
          <p14:tracePt t="65158" x="5054600" y="3303588"/>
          <p14:tracePt t="65174" x="4946650" y="3394075"/>
          <p14:tracePt t="65191" x="4822825" y="3482975"/>
          <p14:tracePt t="65208" x="4643438" y="3589338"/>
          <p14:tracePt t="65224" x="4562475" y="3652838"/>
          <p14:tracePt t="65241" x="4518025" y="3697288"/>
          <p14:tracePt t="65258" x="4500563" y="3714750"/>
          <p14:tracePt t="65275" x="4491038" y="3714750"/>
          <p14:tracePt t="65291" x="4491038" y="3724275"/>
          <p14:tracePt t="65308" x="4483100" y="3732213"/>
          <p14:tracePt t="65325" x="4465638" y="3768725"/>
          <p14:tracePt t="65341" x="4446588" y="3813175"/>
          <p14:tracePt t="65358" x="4419600" y="3840163"/>
          <p14:tracePt t="65375" x="4367213" y="3894138"/>
          <p14:tracePt t="65391" x="4313238" y="3946525"/>
          <p14:tracePt t="65408" x="4268788" y="4010025"/>
          <p14:tracePt t="65425" x="4214813" y="4071938"/>
          <p14:tracePt t="65441" x="4179888" y="4116388"/>
          <p14:tracePt t="65458" x="4170363" y="4133850"/>
          <p14:tracePt t="65534" x="4160838" y="4133850"/>
          <p14:tracePt t="65642" x="4152900" y="4133850"/>
          <p14:tracePt t="65828" x="4143375" y="4133850"/>
          <p14:tracePt t="66159" x="4143375" y="4125913"/>
          <p14:tracePt t="66181" x="4133850" y="4125913"/>
          <p14:tracePt t="66238" x="4133850" y="4116388"/>
          <p14:tracePt t="66346" x="4133850" y="4108450"/>
          <p14:tracePt t="66446" x="4133850" y="4098925"/>
          <p14:tracePt t="67233" x="4133850" y="4089400"/>
          <p14:tracePt t="67257" x="4133850" y="4081463"/>
          <p14:tracePt t="67295" x="4133850" y="4071938"/>
          <p14:tracePt t="67311" x="4143375" y="4062413"/>
          <p14:tracePt t="67318" x="4143375" y="4054475"/>
          <p14:tracePt t="67326" x="4152900" y="4044950"/>
          <p14:tracePt t="67341" x="4160838" y="4027488"/>
          <p14:tracePt t="67358" x="4170363" y="4000500"/>
          <p14:tracePt t="67374" x="4187825" y="3983038"/>
          <p14:tracePt t="67391" x="4224338" y="3956050"/>
          <p14:tracePt t="67408" x="4259263" y="3929063"/>
          <p14:tracePt t="67424" x="4330700" y="3894138"/>
          <p14:tracePt t="67441" x="4446588" y="3840163"/>
          <p14:tracePt t="67458" x="4633913" y="3759200"/>
          <p14:tracePt t="67474" x="4759325" y="3705225"/>
          <p14:tracePt t="67491" x="4830763" y="3652838"/>
          <p14:tracePt t="67508" x="4894263" y="3608388"/>
          <p14:tracePt t="67525" x="4946650" y="3562350"/>
          <p14:tracePt t="67541" x="4973638" y="3536950"/>
          <p14:tracePt t="67558" x="5010150" y="3509963"/>
          <p14:tracePt t="67574" x="5054600" y="3465513"/>
          <p14:tracePt t="67591" x="5089525" y="3438525"/>
          <p14:tracePt t="67608" x="5153025" y="3411538"/>
          <p14:tracePt t="67624" x="5259388" y="3357563"/>
          <p14:tracePt t="67641" x="5367338" y="3303588"/>
          <p14:tracePt t="67658" x="5510213" y="3224213"/>
          <p14:tracePt t="67675" x="5616575" y="3179763"/>
          <p14:tracePt t="67691" x="5688013" y="3125788"/>
          <p14:tracePt t="67708" x="5741988" y="3081338"/>
          <p14:tracePt t="67725" x="5776913" y="3044825"/>
          <p14:tracePt t="67742" x="5795963" y="3027363"/>
          <p14:tracePt t="67759" x="5813425" y="3000375"/>
          <p14:tracePt t="67775" x="5840413" y="2955925"/>
          <p14:tracePt t="67792" x="5884863" y="2901950"/>
          <p14:tracePt t="67808" x="5919788" y="2867025"/>
          <p14:tracePt t="67825" x="5946775" y="2830513"/>
          <p14:tracePt t="67842" x="5983288" y="2803525"/>
          <p14:tracePt t="67858" x="6018213" y="2768600"/>
          <p14:tracePt t="67875" x="6037263" y="2759075"/>
          <p14:tracePt t="67891" x="6054725" y="2741613"/>
          <p14:tracePt t="67908" x="6072188" y="2724150"/>
          <p14:tracePt t="67925" x="6089650" y="2705100"/>
          <p14:tracePt t="67941" x="6116638" y="2687638"/>
          <p14:tracePt t="67958" x="6134100" y="2679700"/>
          <p14:tracePt t="67975" x="6143625" y="2679700"/>
          <p14:tracePt t="67992" x="6153150" y="2670175"/>
          <p14:tracePt t="68045" x="6161088" y="2670175"/>
          <p14:tracePt t="68062" x="6170613" y="2670175"/>
          <p14:tracePt t="68092" x="6180138" y="2670175"/>
          <p14:tracePt t="68100" x="6188075" y="2670175"/>
          <p14:tracePt t="68109" x="6188075" y="2679700"/>
          <p14:tracePt t="68125" x="6197600" y="2679700"/>
          <p14:tracePt t="68142" x="6205538" y="2697163"/>
          <p14:tracePt t="68159" x="6215063" y="2697163"/>
          <p14:tracePt t="68175" x="6224588" y="2705100"/>
          <p14:tracePt t="68192" x="6242050" y="2724150"/>
          <p14:tracePt t="68208" x="6259513" y="2732088"/>
          <p14:tracePt t="68225" x="6276975" y="2741613"/>
          <p14:tracePt t="68242" x="6286500" y="2751138"/>
          <p14:tracePt t="68259" x="6296025" y="2759075"/>
          <p14:tracePt t="68275" x="6330950" y="2768600"/>
          <p14:tracePt t="68292" x="6394450" y="2795588"/>
          <p14:tracePt t="68309" x="6429375" y="2795588"/>
          <p14:tracePt t="68325" x="6465888" y="2803525"/>
          <p14:tracePt t="68342" x="6483350" y="2803525"/>
          <p14:tracePt t="68359" x="6491288" y="2813050"/>
          <p14:tracePt t="68376" x="6500813" y="2813050"/>
          <p14:tracePt t="68393" x="6510338" y="2813050"/>
          <p14:tracePt t="68409" x="6518275" y="2813050"/>
          <p14:tracePt t="68425" x="6527800" y="2813050"/>
          <p14:tracePt t="68442" x="6572250" y="2813050"/>
          <p14:tracePt t="68459" x="6626225" y="2803525"/>
          <p14:tracePt t="68475" x="6688138" y="2795588"/>
          <p14:tracePt t="68492" x="6742113" y="2795588"/>
          <p14:tracePt t="68509" x="6796088" y="2786063"/>
          <p14:tracePt t="68525" x="6848475" y="2768600"/>
          <p14:tracePt t="68542" x="6858000" y="2768600"/>
          <p14:tracePt t="68642" x="6867525" y="2768600"/>
          <p14:tracePt t="68656" x="6875463" y="2768600"/>
          <p14:tracePt t="68664" x="6884988" y="2768600"/>
          <p14:tracePt t="68675" x="6894513" y="2768600"/>
          <p14:tracePt t="68692" x="6929438" y="2759075"/>
          <p14:tracePt t="68709" x="6991350" y="2759075"/>
          <p14:tracePt t="68726" x="7010400" y="2759075"/>
          <p14:tracePt t="68728" x="7018338" y="2759075"/>
          <p14:tracePt t="68742" x="7037388" y="2759075"/>
          <p14:tracePt t="68759" x="7045325" y="2759075"/>
          <p14:tracePt t="69181" x="7045325" y="2751138"/>
          <p14:tracePt t="69576" x="7045325" y="2741613"/>
          <p14:tracePt t="69584" x="7037388" y="2741613"/>
          <p14:tracePt t="69593" x="7027863" y="2741613"/>
          <p14:tracePt t="69609" x="7018338" y="2741613"/>
          <p14:tracePt t="69626" x="7010400" y="2741613"/>
          <p14:tracePt t="69642" x="7000875" y="2741613"/>
          <p14:tracePt t="69659" x="6991350" y="2741613"/>
          <p14:tracePt t="69676" x="6983413" y="2741613"/>
          <p14:tracePt t="69693" x="6965950" y="2741613"/>
          <p14:tracePt t="69709" x="6938963" y="2751138"/>
          <p14:tracePt t="69726" x="6929438" y="2759075"/>
          <p14:tracePt t="69743" x="6902450" y="2759075"/>
          <p14:tracePt t="69746" x="6884988" y="2759075"/>
          <p14:tracePt t="69759" x="6875463" y="2768600"/>
          <p14:tracePt t="69776" x="6867525" y="2776538"/>
          <p14:tracePt t="69793" x="6848475" y="2776538"/>
          <p14:tracePt t="69809" x="6840538" y="2776538"/>
          <p14:tracePt t="69826" x="6823075" y="2776538"/>
          <p14:tracePt t="69843" x="6777038" y="2786063"/>
          <p14:tracePt t="69859" x="6742113" y="2795588"/>
          <p14:tracePt t="69876" x="6705600" y="2813050"/>
          <p14:tracePt t="69893" x="6661150" y="2822575"/>
          <p14:tracePt t="69909" x="6643688" y="2822575"/>
          <p14:tracePt t="69926" x="6626225" y="2822575"/>
          <p14:tracePt t="69942" x="6616700" y="2830513"/>
          <p14:tracePt t="69959" x="6589713" y="2830513"/>
          <p14:tracePt t="69976" x="6545263" y="2847975"/>
          <p14:tracePt t="69993" x="6483350" y="2867025"/>
          <p14:tracePt t="70010" x="6429375" y="2884488"/>
          <p14:tracePt t="70026" x="6375400" y="2901950"/>
          <p14:tracePt t="70043" x="6330950" y="2911475"/>
          <p14:tracePt t="70059" x="6296025" y="2928938"/>
          <p14:tracePt t="70076" x="6251575" y="2938463"/>
          <p14:tracePt t="70093" x="6242050" y="2955925"/>
          <p14:tracePt t="70110" x="6224588" y="2955925"/>
          <p14:tracePt t="70126" x="6205538" y="2973388"/>
          <p14:tracePt t="70143" x="6197600" y="2973388"/>
          <p14:tracePt t="70159" x="6188075" y="2982913"/>
          <p14:tracePt t="70250" x="6188075" y="2990850"/>
          <p14:tracePt t="70258" x="6180138" y="2990850"/>
          <p14:tracePt t="70264" x="6180138" y="3000375"/>
          <p14:tracePt t="70279" x="6180138" y="3009900"/>
          <p14:tracePt t="70295" x="6188075" y="3017838"/>
          <p14:tracePt t="70309" x="6188075" y="3027363"/>
          <p14:tracePt t="70326" x="6205538" y="3036888"/>
          <p14:tracePt t="70343" x="6224588" y="3044825"/>
          <p14:tracePt t="70359" x="6242050" y="3062288"/>
          <p14:tracePt t="70376" x="6251575" y="3071813"/>
          <p14:tracePt t="70393" x="6269038" y="3071813"/>
          <p14:tracePt t="70409" x="6276975" y="3081338"/>
          <p14:tracePt t="70426" x="6286500" y="3089275"/>
          <p14:tracePt t="70459" x="6296025" y="3089275"/>
          <p14:tracePt t="70476" x="6303963" y="3098800"/>
          <p14:tracePt t="70493" x="6313488" y="3098800"/>
          <p14:tracePt t="70509" x="6323013" y="3098800"/>
          <p14:tracePt t="70528" x="6330950" y="3098800"/>
          <p14:tracePt t="70545" x="6330950" y="3108325"/>
          <p14:tracePt t="70781" x="6340475" y="3108325"/>
          <p14:tracePt t="70790" x="6348413" y="3108325"/>
          <p14:tracePt t="70797" x="6348413" y="3116263"/>
          <p14:tracePt t="70809" x="6357938" y="3116263"/>
          <p14:tracePt t="70826" x="6384925" y="3125788"/>
          <p14:tracePt t="70843" x="6438900" y="3152775"/>
          <p14:tracePt t="70859" x="6456363" y="3152775"/>
          <p14:tracePt t="70876" x="6500813" y="3170238"/>
          <p14:tracePt t="70893" x="6518275" y="3179763"/>
          <p14:tracePt t="70909" x="6527800" y="3179763"/>
          <p14:tracePt t="70976" x="6537325" y="3179763"/>
          <p14:tracePt t="71001" x="6545263" y="3179763"/>
          <p14:tracePt t="71022" x="6554788" y="3179763"/>
          <p14:tracePt t="71556" x="6554788" y="3187700"/>
          <p14:tracePt t="71572" x="6554788" y="3197225"/>
          <p14:tracePt t="71595" x="6554788" y="3205163"/>
          <p14:tracePt t="71610" x="6554788" y="3214688"/>
          <p14:tracePt t="71626" x="6554788" y="3224213"/>
          <p14:tracePt t="71633" x="6554788" y="3232150"/>
          <p14:tracePt t="71643" x="6554788" y="3241675"/>
          <p14:tracePt t="71659" x="6562725" y="3259138"/>
          <p14:tracePt t="71676" x="6572250" y="3276600"/>
          <p14:tracePt t="71693" x="6581775" y="3295650"/>
          <p14:tracePt t="71710" x="6589713" y="3313113"/>
          <p14:tracePt t="71726" x="6589713" y="3330575"/>
          <p14:tracePt t="71743" x="6599238" y="3340100"/>
          <p14:tracePt t="71764" x="6599238" y="3348038"/>
          <p14:tracePt t="71788" x="6599238" y="3357563"/>
          <p14:tracePt t="71859" x="6608763" y="3367088"/>
          <p14:tracePt t="71888" x="6608763" y="3375025"/>
          <p14:tracePt t="71928" x="6616700" y="3384550"/>
          <p14:tracePt t="71942" x="6616700" y="3394075"/>
          <p14:tracePt t="71958" x="6616700" y="3411538"/>
          <p14:tracePt t="71974" x="6616700" y="3419475"/>
          <p14:tracePt t="71982" x="6616700" y="3429000"/>
          <p14:tracePt t="71993" x="6616700" y="3438525"/>
          <p14:tracePt t="72010" x="6616700" y="3446463"/>
          <p14:tracePt t="72028" x="6616700" y="3455988"/>
          <p14:tracePt t="72049" x="6616700" y="3465513"/>
          <p14:tracePt t="72060" x="6608763" y="3465513"/>
          <p14:tracePt t="72076" x="6608763" y="3473450"/>
          <p14:tracePt t="72214" x="6616700" y="3473450"/>
          <p14:tracePt t="72236" x="6626225" y="3473450"/>
          <p14:tracePt t="72268" x="6626225" y="3482975"/>
          <p14:tracePt t="72289" x="6626225" y="3490913"/>
          <p14:tracePt t="72297" x="6634163" y="3490913"/>
          <p14:tracePt t="72313" x="6634163" y="3500438"/>
          <p14:tracePt t="72330" x="6643688" y="3509963"/>
          <p14:tracePt t="72438" x="6634163" y="3509963"/>
          <p14:tracePt t="72444" x="6626225" y="3509963"/>
          <p14:tracePt t="72452" x="6626225" y="3517900"/>
          <p14:tracePt t="72468" x="6616700" y="3517900"/>
          <p14:tracePt t="72484" x="6608763" y="3517900"/>
          <p14:tracePt t="72630" x="6599238" y="3517900"/>
          <p14:tracePt t="72978" x="6599238" y="3527425"/>
          <p14:tracePt t="73002" x="6589713" y="3544888"/>
          <p14:tracePt t="73010" x="6589713" y="3554413"/>
          <p14:tracePt t="73018" x="6581775" y="3562350"/>
          <p14:tracePt t="73026" x="6581775" y="3571875"/>
          <p14:tracePt t="73043" x="6572250" y="3598863"/>
          <p14:tracePt t="73060" x="6562725" y="3608388"/>
          <p14:tracePt t="73077" x="6554788" y="3643313"/>
          <p14:tracePt t="73093" x="6554788" y="3660775"/>
          <p14:tracePt t="73110" x="6537325" y="3697288"/>
          <p14:tracePt t="73127" x="6537325" y="3714750"/>
          <p14:tracePt t="73143" x="6537325" y="3759200"/>
          <p14:tracePt t="73159" x="6537325" y="3795713"/>
          <p14:tracePt t="73176" x="6537325" y="3830638"/>
          <p14:tracePt t="73193" x="6537325" y="3867150"/>
          <p14:tracePt t="73210" x="6537325" y="3894138"/>
          <p14:tracePt t="73226" x="6537325" y="3902075"/>
          <p14:tracePt t="73244" x="6537325" y="3938588"/>
          <p14:tracePt t="73260" x="6537325" y="3973513"/>
          <p14:tracePt t="73276" x="6545263" y="4017963"/>
          <p14:tracePt t="73293" x="6562725" y="4081463"/>
          <p14:tracePt t="73310" x="6562725" y="4152900"/>
          <p14:tracePt t="73326" x="6581775" y="4205288"/>
          <p14:tracePt t="73343" x="6589713" y="4268788"/>
          <p14:tracePt t="73360" x="6608763" y="4357688"/>
          <p14:tracePt t="73376" x="6626225" y="4446588"/>
          <p14:tracePt t="73393" x="6634163" y="4518025"/>
          <p14:tracePt t="73410" x="6634163" y="4554538"/>
          <p14:tracePt t="73426" x="6634163" y="4572000"/>
          <p14:tracePt t="73443" x="6634163" y="4581525"/>
          <p14:tracePt t="73460" x="6634163" y="4589463"/>
          <p14:tracePt t="73558" x="6634163" y="4581525"/>
          <p14:tracePt t="73728" x="6634163" y="4572000"/>
          <p14:tracePt t="73774" x="6634163" y="4562475"/>
          <p14:tracePt t="73798" x="6634163" y="4554538"/>
          <p14:tracePt t="73822" x="6626225" y="4554538"/>
          <p14:tracePt t="73828" x="6626225" y="4545013"/>
          <p14:tracePt t="73852" x="6626225" y="4537075"/>
          <p14:tracePt t="73868" x="6616700" y="4537075"/>
          <p14:tracePt t="73930" x="6616700" y="4527550"/>
          <p14:tracePt t="73945" x="6616700" y="4518025"/>
          <p14:tracePt t="73952" x="6616700" y="4510088"/>
          <p14:tracePt t="73961" x="6616700" y="4491038"/>
          <p14:tracePt t="73977" x="6616700" y="4473575"/>
          <p14:tracePt t="73993" x="6616700" y="4438650"/>
          <p14:tracePt t="74010" x="6616700" y="4419600"/>
          <p14:tracePt t="74026" x="6626225" y="4384675"/>
          <p14:tracePt t="74043" x="6634163" y="4357688"/>
          <p14:tracePt t="74060" x="6643688" y="4295775"/>
          <p14:tracePt t="74076" x="6661150" y="4259263"/>
          <p14:tracePt t="74093" x="6661150" y="4224338"/>
          <p14:tracePt t="74110" x="6680200" y="4197350"/>
          <p14:tracePt t="74127" x="6680200" y="4187825"/>
          <p14:tracePt t="74143" x="6688138" y="4160838"/>
          <p14:tracePt t="74160" x="6697663" y="4143375"/>
          <p14:tracePt t="74176" x="6715125" y="4089400"/>
          <p14:tracePt t="74193" x="6715125" y="4062413"/>
          <p14:tracePt t="74210" x="6715125" y="4037013"/>
          <p14:tracePt t="74227" x="6724650" y="4027488"/>
          <p14:tracePt t="74243" x="6724650" y="4017963"/>
          <p14:tracePt t="74259" x="6724650" y="4010025"/>
          <p14:tracePt t="74276" x="6732588" y="4000500"/>
          <p14:tracePt t="74293" x="6732588" y="3990975"/>
          <p14:tracePt t="74486" x="6724650" y="3990975"/>
          <p14:tracePt t="74502" x="6715125" y="3990975"/>
          <p14:tracePt t="74516" x="6705600" y="3990975"/>
          <p14:tracePt t="74532" x="6697663" y="3990975"/>
          <p14:tracePt t="74548" x="6688138" y="3990975"/>
          <p14:tracePt t="74556" x="6680200" y="4000500"/>
          <p14:tracePt t="74572" x="6670675" y="4000500"/>
          <p14:tracePt t="74578" x="6670675" y="4010025"/>
          <p14:tracePt t="74593" x="6653213" y="4017963"/>
          <p14:tracePt t="74609" x="6634163" y="4027488"/>
          <p14:tracePt t="74626" x="6626225" y="4027488"/>
          <p14:tracePt t="74643" x="6616700" y="4037013"/>
          <p14:tracePt t="74659" x="6599238" y="4044950"/>
          <p14:tracePt t="74676" x="6581775" y="4054475"/>
          <p14:tracePt t="74693" x="6562725" y="4071938"/>
          <p14:tracePt t="74709" x="6554788" y="4071938"/>
          <p14:tracePt t="74726" x="6537325" y="4081463"/>
          <p14:tracePt t="74850" x="6527800" y="4081463"/>
          <p14:tracePt t="74950" x="6527800" y="4089400"/>
          <p14:tracePt t="74996" x="6527800" y="4098925"/>
          <p14:tracePt t="75020" x="6527800" y="4108450"/>
          <p14:tracePt t="75041" x="6527800" y="4116388"/>
          <p14:tracePt t="75056" x="6527800" y="4125913"/>
          <p14:tracePt t="75073" x="6527800" y="4133850"/>
          <p14:tracePt t="75081" x="6527800" y="4143375"/>
          <p14:tracePt t="75089" x="6527800" y="4152900"/>
          <p14:tracePt t="75095" x="6537325" y="4179888"/>
          <p14:tracePt t="75109" x="6545263" y="4197350"/>
          <p14:tracePt t="75127" x="6554788" y="4251325"/>
          <p14:tracePt t="75143" x="6572250" y="4295775"/>
          <p14:tracePt t="75160" x="6581775" y="4340225"/>
          <p14:tracePt t="75176" x="6608763" y="4394200"/>
          <p14:tracePt t="75193" x="6616700" y="4446588"/>
          <p14:tracePt t="75210" x="6634163" y="4473575"/>
          <p14:tracePt t="75227" x="6643688" y="4491038"/>
          <p14:tracePt t="75243" x="6661150" y="4510088"/>
          <p14:tracePt t="75260" x="6670675" y="4518025"/>
          <p14:tracePt t="75277" x="6670675" y="4527550"/>
          <p14:tracePt t="75293" x="6680200" y="4537075"/>
          <p14:tracePt t="75310" x="6697663" y="4545013"/>
          <p14:tracePt t="75327" x="6705600" y="4554538"/>
          <p14:tracePt t="75344" x="6715125" y="4572000"/>
          <p14:tracePt t="75360" x="6724650" y="4572000"/>
          <p14:tracePt t="75377" x="6732588" y="4581525"/>
          <p14:tracePt t="75394" x="6742113" y="4589463"/>
          <p14:tracePt t="75410" x="6751638" y="4589463"/>
          <p14:tracePt t="75427" x="6751638" y="4598988"/>
          <p14:tracePt t="75444" x="6759575" y="4598988"/>
          <p14:tracePt t="75513" x="6769100" y="4598988"/>
          <p14:tracePt t="75574" x="6769100" y="4589463"/>
          <p14:tracePt t="75607" x="6769100" y="4581525"/>
          <p14:tracePt t="75629" x="6769100" y="4572000"/>
          <p14:tracePt t="75637" x="6759575" y="4572000"/>
          <p14:tracePt t="75653" x="6751638" y="4572000"/>
          <p14:tracePt t="75667" x="6742113" y="4572000"/>
          <p14:tracePt t="75693" x="6732588" y="4572000"/>
          <p14:tracePt t="75700" x="6724650" y="4572000"/>
          <p14:tracePt t="75715" x="6715125" y="4572000"/>
          <p14:tracePt t="75730" x="6705600" y="4572000"/>
          <p14:tracePt t="75746" x="6697663" y="4572000"/>
          <p14:tracePt t="75760" x="6688138" y="4572000"/>
          <p14:tracePt t="75777" x="6680200" y="4572000"/>
          <p14:tracePt t="75794" x="6670675" y="4572000"/>
          <p14:tracePt t="75810" x="6653213" y="4572000"/>
          <p14:tracePt t="75827" x="6643688" y="4572000"/>
          <p14:tracePt t="75844" x="6634163" y="4572000"/>
          <p14:tracePt t="75861" x="6616700" y="4581525"/>
          <p14:tracePt t="75877" x="6608763" y="4581525"/>
          <p14:tracePt t="75894" x="6589713" y="4598988"/>
          <p14:tracePt t="75910" x="6572250" y="4598988"/>
          <p14:tracePt t="75927" x="6545263" y="4608513"/>
          <p14:tracePt t="75944" x="6537325" y="4608513"/>
          <p14:tracePt t="75961" x="6527800" y="4608513"/>
          <p14:tracePt t="75977" x="6518275" y="4608513"/>
          <p14:tracePt t="75994" x="6500813" y="4608513"/>
          <p14:tracePt t="76011" x="6491288" y="4608513"/>
          <p14:tracePt t="76027" x="6483350" y="4608513"/>
          <p14:tracePt t="76043" x="6473825" y="4608513"/>
          <p14:tracePt t="76060" x="6465888" y="4608513"/>
          <p14:tracePt t="76077" x="6456363" y="4598988"/>
          <p14:tracePt t="76093" x="6438900" y="4589463"/>
          <p14:tracePt t="76110" x="6429375" y="4589463"/>
          <p14:tracePt t="76126" x="6419850" y="4589463"/>
          <p14:tracePt t="76143" x="6411913" y="4589463"/>
          <p14:tracePt t="76160" x="6402388" y="4589463"/>
          <p14:tracePt t="76176" x="6394450" y="4589463"/>
          <p14:tracePt t="76193" x="6375400" y="4581525"/>
          <p14:tracePt t="76210" x="6367463" y="4581525"/>
          <p14:tracePt t="76226" x="6357938" y="4581525"/>
          <p14:tracePt t="76243" x="6348413" y="4572000"/>
          <p14:tracePt t="76260" x="6340475" y="4572000"/>
          <p14:tracePt t="76277" x="6330950" y="4562475"/>
          <p14:tracePt t="76293" x="6323013" y="4562475"/>
          <p14:tracePt t="76310" x="6313488" y="4554538"/>
          <p14:tracePt t="76396" x="6303963" y="4545013"/>
          <p14:tracePt t="76526" x="6296025" y="4545013"/>
          <p14:tracePt t="76542" x="6286500" y="4537075"/>
          <p14:tracePt t="76558" x="6276975" y="4537075"/>
          <p14:tracePt t="76588" x="6269038" y="4527550"/>
          <p14:tracePt t="76597" x="6259513" y="4527550"/>
          <p14:tracePt t="76613" x="6251575" y="4527550"/>
          <p14:tracePt t="76635" x="6242050" y="4527550"/>
          <p14:tracePt t="76658" x="6232525" y="4527550"/>
          <p14:tracePt t="76720" x="6224588" y="4527550"/>
          <p14:tracePt t="76729" x="6205538" y="4527550"/>
          <p14:tracePt t="76736" x="6197600" y="4527550"/>
          <p14:tracePt t="76752" x="6188075" y="4527550"/>
          <p14:tracePt t="76766" x="6180138" y="4527550"/>
          <p14:tracePt t="76777" x="6170613" y="4527550"/>
          <p14:tracePt t="76794" x="6161088" y="4527550"/>
          <p14:tracePt t="76811" x="6153150" y="4527550"/>
          <p14:tracePt t="76827" x="6143625" y="4537075"/>
          <p14:tracePt t="76844" x="6116638" y="4545013"/>
          <p14:tracePt t="76860" x="6108700" y="4554538"/>
          <p14:tracePt t="76877" x="6099175" y="4562475"/>
          <p14:tracePt t="76893" x="6089650" y="4572000"/>
          <p14:tracePt t="76910" x="6081713" y="4572000"/>
          <p14:tracePt t="76927" x="6072188" y="4581525"/>
          <p14:tracePt t="76943" x="6062663" y="4598988"/>
          <p14:tracePt t="76960" x="6054725" y="4608513"/>
          <p14:tracePt t="76977" x="6054725" y="4616450"/>
          <p14:tracePt t="76993" x="6054725" y="4633913"/>
          <p14:tracePt t="77010" x="6054725" y="4652963"/>
          <p14:tracePt t="77027" x="6054725" y="4660900"/>
          <p14:tracePt t="77044" x="6054725" y="4687888"/>
          <p14:tracePt t="77060" x="6072188" y="4714875"/>
          <p14:tracePt t="77077" x="6081713" y="4751388"/>
          <p14:tracePt t="77094" x="6099175" y="4786313"/>
          <p14:tracePt t="77111" x="6108700" y="4830763"/>
          <p14:tracePt t="77127" x="6116638" y="4875213"/>
          <p14:tracePt t="77145" x="6126163" y="4938713"/>
          <p14:tracePt t="77161" x="6126163" y="4973638"/>
          <p14:tracePt t="77177" x="6126163" y="5010150"/>
          <p14:tracePt t="77194" x="6134100" y="5027613"/>
          <p14:tracePt t="77210" x="6143625" y="5045075"/>
          <p14:tracePt t="77263" x="6153150" y="5045075"/>
          <p14:tracePt t="77284" x="6161088" y="5045075"/>
          <p14:tracePt t="77300" x="6170613" y="5054600"/>
          <p14:tracePt t="77308" x="6180138" y="5054600"/>
          <p14:tracePt t="77316" x="6180138" y="5062538"/>
          <p14:tracePt t="77327" x="6188075" y="5062538"/>
          <p14:tracePt t="77345" x="6197600" y="5081588"/>
          <p14:tracePt t="77361" x="6224588" y="5089525"/>
          <p14:tracePt t="77377" x="6251575" y="5099050"/>
          <p14:tracePt t="77394" x="6276975" y="5116513"/>
          <p14:tracePt t="77411" x="6296025" y="5133975"/>
          <p14:tracePt t="77427" x="6303963" y="5160963"/>
          <p14:tracePt t="77444" x="6330950" y="5187950"/>
          <p14:tracePt t="77461" x="6340475" y="5197475"/>
          <p14:tracePt t="77478" x="6348413" y="5205413"/>
          <p14:tracePt t="77755" x="6348413" y="5197475"/>
          <p14:tracePt t="77816" x="6348413" y="5187950"/>
          <p14:tracePt t="77855" x="6357938" y="5187950"/>
          <p14:tracePt t="77871" x="6357938" y="5180013"/>
          <p14:tracePt t="77996" x="6357938" y="5170488"/>
          <p14:tracePt t="78065" x="6357938" y="5160963"/>
          <p14:tracePt t="78165" x="6357938" y="5153025"/>
          <p14:tracePt t="78212" x="6357938" y="5143500"/>
          <p14:tracePt t="78228" x="6357938" y="5133975"/>
          <p14:tracePt t="78258" x="6357938" y="5126038"/>
          <p14:tracePt t="78292" x="6357938" y="5116513"/>
          <p14:tracePt t="78306" x="6357938" y="5108575"/>
          <p14:tracePt t="78313" x="6357938" y="5099050"/>
          <p14:tracePt t="78328" x="6357938" y="5089525"/>
          <p14:tracePt t="78344" x="6357938" y="5081588"/>
          <p14:tracePt t="78361" x="6357938" y="5072063"/>
          <p14:tracePt t="78378" x="6357938" y="5062538"/>
          <p14:tracePt t="78394" x="6357938" y="5054600"/>
          <p14:tracePt t="78411" x="6348413" y="5054600"/>
          <p14:tracePt t="78428" x="6348413" y="5045075"/>
          <p14:tracePt t="78451" x="6340475" y="5037138"/>
          <p14:tracePt t="78475" x="6340475" y="5027613"/>
          <p14:tracePt t="78483" x="6330950" y="5027613"/>
          <p14:tracePt t="78497" x="6323013" y="5027613"/>
          <p14:tracePt t="78510" x="6323013" y="5018088"/>
          <p14:tracePt t="78527" x="6313488" y="5018088"/>
          <p14:tracePt t="78544" x="6303963" y="5018088"/>
          <p14:tracePt t="78560" x="6296025" y="5018088"/>
          <p14:tracePt t="78577" x="6286500" y="5018088"/>
          <p14:tracePt t="78594" x="6276975" y="5018088"/>
          <p14:tracePt t="78610" x="6269038" y="5018088"/>
          <p14:tracePt t="78627" x="6259513" y="5018088"/>
          <p14:tracePt t="78644" x="6251575" y="5018088"/>
          <p14:tracePt t="78661" x="6242050" y="5018088"/>
          <p14:tracePt t="78677" x="6232525" y="5018088"/>
          <p14:tracePt t="78694" x="6224588" y="5018088"/>
          <p14:tracePt t="78711" x="6215063" y="5018088"/>
          <p14:tracePt t="78728" x="6205538" y="5018088"/>
          <p14:tracePt t="78745" x="6197600" y="5018088"/>
          <p14:tracePt t="78770" x="6188075" y="5018088"/>
          <p14:tracePt t="78892" x="6188075" y="5027613"/>
          <p14:tracePt t="78900" x="6180138" y="5027613"/>
          <p14:tracePt t="78916" x="6170613" y="5027613"/>
          <p14:tracePt t="78928" x="6170613" y="5037138"/>
          <p14:tracePt t="78944" x="6161088" y="5045075"/>
          <p14:tracePt t="78962" x="6161088" y="5054600"/>
          <p14:tracePt t="78977" x="6153150" y="5062538"/>
          <p14:tracePt t="78994" x="6143625" y="5072063"/>
          <p14:tracePt t="79010" x="6134100" y="5081588"/>
          <p14:tracePt t="79027" x="6134100" y="5089525"/>
          <p14:tracePt t="79044" x="6134100" y="5108575"/>
          <p14:tracePt t="79060" x="6134100" y="5116513"/>
          <p14:tracePt t="79077" x="6134100" y="5126038"/>
          <p14:tracePt t="79094" x="6134100" y="5153025"/>
          <p14:tracePt t="79110" x="6143625" y="5170488"/>
          <p14:tracePt t="79127" x="6143625" y="5205413"/>
          <p14:tracePt t="79144" x="6161088" y="5241925"/>
          <p14:tracePt t="79161" x="6170613" y="5295900"/>
          <p14:tracePt t="79178" x="6197600" y="5348288"/>
          <p14:tracePt t="79194" x="6205538" y="5394325"/>
          <p14:tracePt t="79211" x="6224588" y="5429250"/>
          <p14:tracePt t="79227" x="6232525" y="5465763"/>
          <p14:tracePt t="79244" x="6242050" y="5510213"/>
          <p14:tracePt t="79261" x="6269038" y="5545138"/>
          <p14:tracePt t="79278" x="6296025" y="5599113"/>
          <p14:tracePt t="79294" x="6330950" y="5653088"/>
          <p14:tracePt t="79311" x="6340475" y="5688013"/>
          <p14:tracePt t="79328" x="6348413" y="5705475"/>
          <p14:tracePt t="79434" x="6357938" y="5705475"/>
          <p14:tracePt t="79596" x="6348413" y="5697538"/>
          <p14:tracePt t="79604" x="6340475" y="5697538"/>
          <p14:tracePt t="79613" x="6340475" y="5688013"/>
          <p14:tracePt t="79628" x="6330950" y="5680075"/>
          <p14:tracePt t="79645" x="6323013" y="5670550"/>
          <p14:tracePt t="79662" x="6303963" y="5661025"/>
          <p14:tracePt t="79678" x="6296025" y="5643563"/>
          <p14:tracePt t="79695" x="6276975" y="5634038"/>
          <p14:tracePt t="79711" x="6269038" y="5634038"/>
          <p14:tracePt t="79728" x="6259513" y="5626100"/>
          <p14:tracePt t="79745" x="6251575" y="5626100"/>
          <p14:tracePt t="79761" x="6242050" y="5616575"/>
          <p14:tracePt t="79778" x="6232525" y="5608638"/>
          <p14:tracePt t="79811" x="6224588" y="5599113"/>
          <p14:tracePt t="79828" x="6215063" y="5599113"/>
          <p14:tracePt t="79845" x="6215063" y="5589588"/>
          <p14:tracePt t="79866" x="6205538" y="5589588"/>
          <p14:tracePt t="79882" x="6197600" y="5589588"/>
          <p14:tracePt t="79906" x="6188075" y="5581650"/>
          <p14:tracePt t="79922" x="6180138" y="5572125"/>
          <p14:tracePt t="79936" x="6170613" y="5572125"/>
          <p14:tracePt t="79944" x="6161088" y="5572125"/>
          <p14:tracePt t="79962" x="6153150" y="5572125"/>
          <p14:tracePt t="79978" x="6143625" y="5572125"/>
          <p14:tracePt t="79995" x="6134100" y="5572125"/>
          <p14:tracePt t="80011" x="6126163" y="5572125"/>
          <p14:tracePt t="80028" x="6108700" y="5572125"/>
          <p14:tracePt t="80045" x="6081713" y="5572125"/>
          <p14:tracePt t="80062" x="6072188" y="5572125"/>
          <p14:tracePt t="80121" x="6062663" y="5562600"/>
          <p14:tracePt t="80138" x="6054725" y="5562600"/>
          <p14:tracePt t="80146" x="6054725" y="5554663"/>
          <p14:tracePt t="80154" x="6045200" y="5554663"/>
          <p14:tracePt t="80162" x="6037263" y="5554663"/>
          <p14:tracePt t="80178" x="6037263" y="5545138"/>
          <p14:tracePt t="80194" x="6027738" y="5545138"/>
          <p14:tracePt t="80284" x="6018213" y="5545138"/>
          <p14:tracePt t="80292" x="6018213" y="5537200"/>
          <p14:tracePt t="80308" x="6010275" y="5537200"/>
          <p14:tracePt t="80316" x="6000750" y="5537200"/>
          <p14:tracePt t="80353" x="5991225" y="5537200"/>
          <p14:tracePt t="80370" x="5983288" y="5527675"/>
          <p14:tracePt t="80392" x="5973763" y="5527675"/>
          <p14:tracePt t="80400" x="5965825" y="5518150"/>
          <p14:tracePt t="80424" x="5956300" y="5518150"/>
          <p14:tracePt t="80502" x="5956300" y="5510213"/>
          <p14:tracePt t="80508" x="5946775" y="5500688"/>
          <p14:tracePt t="80524" x="5938838" y="5500688"/>
          <p14:tracePt t="80664" x="5929313" y="5500688"/>
          <p14:tracePt t="80672" x="5919788" y="5500688"/>
          <p14:tracePt t="80678" x="5919788" y="5491163"/>
          <p14:tracePt t="80695" x="5911850" y="5491163"/>
          <p14:tracePt t="80718" x="5902325" y="5491163"/>
          <p14:tracePt t="80732" x="5894388" y="5491163"/>
          <p14:tracePt t="80745" x="5884863" y="5483225"/>
          <p14:tracePt t="80762" x="5875338" y="5483225"/>
          <p14:tracePt t="80778" x="5867400" y="5483225"/>
          <p14:tracePt t="80795" x="5848350" y="5465763"/>
          <p14:tracePt t="80902" x="5840413" y="5465763"/>
          <p14:tracePt t="80918" x="5830888" y="5465763"/>
          <p14:tracePt t="80933" x="5822950" y="5465763"/>
          <p14:tracePt t="80942" x="5813425" y="5465763"/>
          <p14:tracePt t="80949" x="5813425" y="5456238"/>
          <p14:tracePt t="80962" x="5803900" y="5456238"/>
          <p14:tracePt t="80978" x="5795963" y="5456238"/>
          <p14:tracePt t="80995" x="5786438" y="5446713"/>
          <p14:tracePt t="81012" x="5768975" y="5446713"/>
          <p14:tracePt t="81028" x="5751513" y="5446713"/>
          <p14:tracePt t="81045" x="5715000" y="5446713"/>
          <p14:tracePt t="81062" x="5670550" y="5446713"/>
          <p14:tracePt t="81078" x="5626100" y="5446713"/>
          <p14:tracePt t="81095" x="5589588" y="5438775"/>
          <p14:tracePt t="81112" x="5545138" y="5438775"/>
          <p14:tracePt t="81128" x="5537200" y="5438775"/>
          <p14:tracePt t="81145" x="5537200" y="5429250"/>
          <p14:tracePt t="81181" x="5527675" y="5429250"/>
          <p14:tracePt t="81482" x="5518150" y="5429250"/>
          <p14:tracePt t="81522" x="5510213" y="5429250"/>
          <p14:tracePt t="81530" x="5491163" y="5429250"/>
          <p14:tracePt t="81535" x="5473700" y="5429250"/>
          <p14:tracePt t="81545" x="5465763" y="5429250"/>
          <p14:tracePt t="81562" x="5429250" y="5429250"/>
          <p14:tracePt t="81578" x="5411788" y="5429250"/>
          <p14:tracePt t="81595" x="5394325" y="5429250"/>
          <p14:tracePt t="81612" x="5384800" y="5429250"/>
          <p14:tracePt t="81630" x="5367338" y="5429250"/>
          <p14:tracePt t="81645" x="5357813" y="5438775"/>
          <p14:tracePt t="81662" x="5348288" y="5446713"/>
          <p14:tracePt t="81678" x="5340350" y="5446713"/>
          <p14:tracePt t="81695" x="5322888" y="5446713"/>
          <p14:tracePt t="81712" x="5313363" y="5446713"/>
          <p14:tracePt t="81747" x="5303838" y="5456238"/>
          <p14:tracePt t="81762" x="5286375" y="5456238"/>
          <p14:tracePt t="81778" x="5268913" y="5473700"/>
          <p14:tracePt t="81795" x="5224463" y="5483225"/>
          <p14:tracePt t="81812" x="5187950" y="5500688"/>
          <p14:tracePt t="81829" x="5143500" y="5510213"/>
          <p14:tracePt t="81832" x="5126038" y="5518150"/>
          <p14:tracePt t="81845" x="5108575" y="5527675"/>
          <p14:tracePt t="81862" x="5081588" y="5537200"/>
          <p14:tracePt t="81878" x="5072063" y="5537200"/>
          <p14:tracePt t="82016" x="5062538" y="5537200"/>
          <p14:tracePt t="82024" x="5054600" y="5537200"/>
          <p14:tracePt t="82078" x="5045075" y="5537200"/>
          <p14:tracePt t="82094" x="5045075" y="5527675"/>
          <p14:tracePt t="82155" x="5037138" y="5527675"/>
          <p14:tracePt t="82240" x="5027613" y="5527675"/>
          <p14:tracePt t="82249" x="5010150" y="5527675"/>
          <p14:tracePt t="82256" x="4991100" y="5527675"/>
          <p14:tracePt t="82264" x="4973638" y="5527675"/>
          <p14:tracePt t="82279" x="4919663" y="5537200"/>
          <p14:tracePt t="82295" x="4867275" y="5554663"/>
          <p14:tracePt t="82312" x="4822825" y="5562600"/>
          <p14:tracePt t="82329" x="4795838" y="5581650"/>
          <p14:tracePt t="82345" x="4776788" y="5581650"/>
          <p14:tracePt t="82362" x="4768850" y="5589588"/>
          <p14:tracePt t="82379" x="4759325" y="5589588"/>
          <p14:tracePt t="82418" x="4751388" y="5589588"/>
          <p14:tracePt t="82550" x="4751388" y="5581650"/>
          <p14:tracePt t="82564" x="4751388" y="5572125"/>
          <p14:tracePt t="82572" x="4751388" y="5562600"/>
          <p14:tracePt t="82581" x="4751388" y="5554663"/>
          <p14:tracePt t="82597" x="4751388" y="5545138"/>
          <p14:tracePt t="82612" x="4751388" y="5527675"/>
          <p14:tracePt t="82629" x="4751388" y="5518150"/>
          <p14:tracePt t="82662" x="4741863" y="5518150"/>
          <p14:tracePt t="82681" x="4732338" y="5518150"/>
          <p14:tracePt t="82697" x="4724400" y="5518150"/>
          <p14:tracePt t="82712" x="4714875" y="5537200"/>
          <p14:tracePt t="82729" x="4705350" y="5545138"/>
          <p14:tracePt t="82745" x="4697413" y="5545138"/>
          <p14:tracePt t="82762" x="4687888" y="5554663"/>
          <p14:tracePt t="82820" x="4679950" y="5554663"/>
          <p14:tracePt t="82990" x="4670425" y="5554663"/>
          <p14:tracePt t="83197" x="4670425" y="5545138"/>
          <p14:tracePt t="83424" x="4670425" y="5537200"/>
          <p14:tracePt t="83508" x="4670425" y="5527675"/>
          <p14:tracePt t="83554" x="4670425" y="5518150"/>
          <p14:tracePt t="83594" x="4670425" y="5510213"/>
          <p14:tracePt t="84460" x="4660900" y="5510213"/>
          <p14:tracePt t="84490" x="4652963" y="5500688"/>
          <p14:tracePt t="84582" x="4652963" y="5491163"/>
          <p14:tracePt t="84614" x="4643438" y="5491163"/>
          <p14:tracePt t="84652" x="4643438" y="5483225"/>
          <p14:tracePt t="84684" x="4643438" y="5473700"/>
          <p14:tracePt t="84692" x="4633913" y="5473700"/>
          <p14:tracePt t="84892" x="4633913" y="5465763"/>
          <p14:tracePt t="85008" x="4633913" y="5456238"/>
          <p14:tracePt t="85148" x="4633913" y="5446713"/>
          <p14:tracePt t="85170" x="4633913" y="5438775"/>
          <p14:tracePt t="85247" x="4633913" y="5429250"/>
          <p14:tracePt t="85255" x="4625975" y="5429250"/>
          <p14:tracePt t="85264" x="4625975" y="5419725"/>
          <p14:tracePt t="85348" x="4625975" y="5411788"/>
          <p14:tracePt t="86090" x="4616450" y="5402263"/>
          <p14:tracePt t="86152" x="4616450" y="5394325"/>
          <p14:tracePt t="86168" x="4616450" y="5384800"/>
          <p14:tracePt t="86176" x="4608513" y="5375275"/>
          <p14:tracePt t="86191" x="4598988" y="5367338"/>
          <p14:tracePt t="86205" x="4598988" y="5357813"/>
          <p14:tracePt t="86213" x="4589463" y="5357813"/>
          <p14:tracePt t="86229" x="4589463" y="5340350"/>
          <p14:tracePt t="86246" x="4589463" y="5330825"/>
          <p14:tracePt t="86263" x="4581525" y="5322888"/>
          <p14:tracePt t="86296" x="4581525" y="5303838"/>
          <p14:tracePt t="86313" x="4581525" y="5295900"/>
          <p14:tracePt t="86329" x="4572000" y="5286375"/>
          <p14:tracePt t="86363" x="4572000" y="5276850"/>
          <p14:tracePt t="86380" x="4572000" y="5268913"/>
          <p14:tracePt t="86396" x="4562475" y="5268913"/>
          <p14:tracePt t="86578" x="4562475" y="5259388"/>
          <p14:tracePt t="86616" x="4562475" y="5251450"/>
          <p14:tracePt t="86632" x="4562475" y="5241925"/>
          <p14:tracePt t="86640" x="4562475" y="5232400"/>
          <p14:tracePt t="86656" x="4562475" y="5224463"/>
          <p14:tracePt t="86670" x="4562475" y="5214938"/>
          <p14:tracePt t="86685" x="4562475" y="5205413"/>
          <p14:tracePt t="86696" x="4562475" y="5197475"/>
          <p14:tracePt t="86713" x="4562475" y="5187950"/>
          <p14:tracePt t="86730" x="4562475" y="5180013"/>
          <p14:tracePt t="86747" x="4572000" y="5143500"/>
          <p14:tracePt t="86763" x="4572000" y="5133975"/>
          <p14:tracePt t="86780" x="4572000" y="5126038"/>
          <p14:tracePt t="86796" x="4581525" y="5108575"/>
          <p14:tracePt t="86813" x="4581525" y="5099050"/>
          <p14:tracePt t="86830" x="4581525" y="5072063"/>
          <p14:tracePt t="86846" x="4589463" y="5054600"/>
          <p14:tracePt t="86849" x="4589463" y="5045075"/>
          <p14:tracePt t="86863" x="4589463" y="5037138"/>
          <p14:tracePt t="86880" x="4598988" y="5010150"/>
          <p14:tracePt t="86896" x="4598988" y="5000625"/>
          <p14:tracePt t="86913" x="4598988" y="4983163"/>
          <p14:tracePt t="86930" x="4598988" y="4973638"/>
          <p14:tracePt t="86946" x="4598988" y="4956175"/>
          <p14:tracePt t="86963" x="4608513" y="4946650"/>
          <p14:tracePt t="86980" x="4608513" y="4938713"/>
          <p14:tracePt t="86996" x="4608513" y="4919663"/>
          <p14:tracePt t="87013" x="4608513" y="4911725"/>
          <p14:tracePt t="87030" x="4616450" y="4902200"/>
          <p14:tracePt t="87046" x="4616450" y="4894263"/>
          <p14:tracePt t="87063" x="4625975" y="4884738"/>
          <p14:tracePt t="87080" x="4625975" y="4875213"/>
          <p14:tracePt t="87096" x="4625975" y="4867275"/>
          <p14:tracePt t="87113" x="4633913" y="4867275"/>
          <p14:tracePt t="87130" x="4633913" y="4857750"/>
          <p14:tracePt t="87147" x="4643438" y="4840288"/>
          <p14:tracePt t="87163" x="4652963" y="4830763"/>
          <p14:tracePt t="87180" x="4670425" y="4768850"/>
          <p14:tracePt t="87196" x="4687888" y="4732338"/>
          <p14:tracePt t="87213" x="4697413" y="4705350"/>
          <p14:tracePt t="87229" x="4705350" y="4687888"/>
          <p14:tracePt t="87246" x="4714875" y="4670425"/>
          <p14:tracePt t="87263" x="4732338" y="4660900"/>
          <p14:tracePt t="87280" x="4741863" y="4652963"/>
          <p14:tracePt t="87296" x="4751388" y="4643438"/>
          <p14:tracePt t="87390" x="4751388" y="4633913"/>
          <p14:tracePt t="87606" x="4751388" y="4625975"/>
          <p14:tracePt t="87660" x="4751388" y="4616450"/>
          <p14:tracePt t="87676" x="4751388" y="4608513"/>
          <p14:tracePt t="87692" x="4751388" y="4598988"/>
          <p14:tracePt t="87706" x="4751388" y="4589463"/>
          <p14:tracePt t="87715" x="4751388" y="4581525"/>
          <p14:tracePt t="87730" x="4751388" y="4572000"/>
          <p14:tracePt t="87746" x="4751388" y="4562475"/>
          <p14:tracePt t="87763" x="4751388" y="4554538"/>
          <p14:tracePt t="87780" x="4751388" y="4545013"/>
          <p14:tracePt t="87892" x="4741863" y="4545013"/>
          <p14:tracePt t="87938" x="4741863" y="4537075"/>
          <p14:tracePt t="87962" x="4741863" y="4527550"/>
          <p14:tracePt t="88094" x="4741863" y="4510088"/>
          <p14:tracePt t="88108" x="4751388" y="4500563"/>
          <p14:tracePt t="88116" x="4759325" y="4491038"/>
          <p14:tracePt t="88130" x="4759325" y="4483100"/>
          <p14:tracePt t="88147" x="4776788" y="4456113"/>
          <p14:tracePt t="88163" x="4795838" y="4419600"/>
          <p14:tracePt t="88180" x="4803775" y="4394200"/>
          <p14:tracePt t="88197" x="4813300" y="4375150"/>
          <p14:tracePt t="88213" x="4822825" y="4357688"/>
          <p14:tracePt t="88229" x="4840288" y="4330700"/>
          <p14:tracePt t="88247" x="4848225" y="4303713"/>
          <p14:tracePt t="88263" x="4857750" y="4295775"/>
          <p14:tracePt t="88280" x="4875213" y="4276725"/>
          <p14:tracePt t="88296" x="4884738" y="4268788"/>
          <p14:tracePt t="88313" x="4894263" y="4259263"/>
          <p14:tracePt t="88330" x="4902200" y="4251325"/>
          <p14:tracePt t="88347" x="4911725" y="4232275"/>
          <p14:tracePt t="88364" x="4911725" y="4224338"/>
          <p14:tracePt t="88380" x="4919663" y="4214813"/>
          <p14:tracePt t="88396" x="4929188" y="4205288"/>
          <p14:tracePt t="88414" x="4938713" y="4197350"/>
          <p14:tracePt t="88430" x="4946650" y="4187825"/>
          <p14:tracePt t="88447" x="4956175" y="4170363"/>
          <p14:tracePt t="88464" x="4973638" y="4133850"/>
          <p14:tracePt t="88480" x="4983163" y="4098925"/>
          <p14:tracePt t="88497" x="5000625" y="4071938"/>
          <p14:tracePt t="88514" x="5010150" y="4054475"/>
          <p14:tracePt t="88530" x="5018088" y="4037013"/>
          <p14:tracePt t="88547" x="5018088" y="4027488"/>
          <p14:tracePt t="88564" x="5027613" y="4017963"/>
          <p14:tracePt t="88580" x="5027613" y="4010025"/>
          <p14:tracePt t="88597" x="5037138" y="4000500"/>
          <p14:tracePt t="88614" x="5037138" y="3983038"/>
          <p14:tracePt t="88630" x="5045075" y="3973513"/>
          <p14:tracePt t="88647" x="5045075" y="3956050"/>
          <p14:tracePt t="88664" x="5045075" y="3929063"/>
          <p14:tracePt t="88680" x="5062538" y="3875088"/>
          <p14:tracePt t="88697" x="5081588" y="3830638"/>
          <p14:tracePt t="88713" x="5089525" y="3803650"/>
          <p14:tracePt t="88730" x="5108575" y="3768725"/>
          <p14:tracePt t="88747" x="5116513" y="3741738"/>
          <p14:tracePt t="88763" x="5133975" y="3705225"/>
          <p14:tracePt t="88780" x="5153025" y="3660775"/>
          <p14:tracePt t="88797" x="5160963" y="3625850"/>
          <p14:tracePt t="88814" x="5170488" y="3608388"/>
          <p14:tracePt t="88830" x="5187950" y="3571875"/>
          <p14:tracePt t="88847" x="5197475" y="3544888"/>
          <p14:tracePt t="88850" x="5205413" y="3536950"/>
          <p14:tracePt t="88864" x="5214938" y="3527425"/>
          <p14:tracePt t="88880" x="5224463" y="3509963"/>
          <p14:tracePt t="88897" x="5232400" y="3500438"/>
          <p14:tracePt t="88914" x="5232400" y="3490913"/>
          <p14:tracePt t="88952" x="5232400" y="3482975"/>
          <p14:tracePt t="88964" x="5241925" y="3473450"/>
          <p14:tracePt t="88980" x="5251450" y="3465513"/>
          <p14:tracePt t="88997" x="5259388" y="3438525"/>
          <p14:tracePt t="89014" x="5276850" y="3419475"/>
          <p14:tracePt t="89030" x="5286375" y="3394075"/>
          <p14:tracePt t="89047" x="5295900" y="3367088"/>
          <p14:tracePt t="89064" x="5313363" y="3348038"/>
          <p14:tracePt t="89080" x="5322888" y="3322638"/>
          <p14:tracePt t="89097" x="5330825" y="3295650"/>
          <p14:tracePt t="89114" x="5348288" y="3276600"/>
          <p14:tracePt t="89130" x="5357813" y="3268663"/>
          <p14:tracePt t="89147" x="5367338" y="3259138"/>
          <p14:tracePt t="89164" x="5375275" y="3241675"/>
          <p14:tracePt t="89180" x="5375275" y="3232150"/>
          <p14:tracePt t="89196" x="5394325" y="3224213"/>
          <p14:tracePt t="89213" x="5402263" y="3205163"/>
          <p14:tracePt t="89230" x="5411788" y="3197225"/>
          <p14:tracePt t="89246" x="5419725" y="3187700"/>
          <p14:tracePt t="89263" x="5429250" y="3187700"/>
          <p14:tracePt t="89280" x="5438775" y="3179763"/>
          <p14:tracePt t="89297" x="5446713" y="3160713"/>
          <p14:tracePt t="89314" x="5473700" y="3143250"/>
          <p14:tracePt t="89330" x="5483225" y="3133725"/>
          <p14:tracePt t="89347" x="5491163" y="3125788"/>
          <p14:tracePt t="89430" x="5491163" y="3116263"/>
          <p14:tracePt t="89438" x="5491163" y="3108325"/>
          <p14:tracePt t="89492" x="5483225" y="3098800"/>
          <p14:tracePt t="89516" x="5473700" y="3089275"/>
          <p14:tracePt t="89533" x="5465763" y="3089275"/>
          <p14:tracePt t="89538" x="5465763" y="3081338"/>
          <p14:tracePt t="89547" x="5465763" y="3071813"/>
          <p14:tracePt t="89564" x="5456238" y="3071813"/>
          <p14:tracePt t="89580" x="5446713" y="3062288"/>
          <p14:tracePt t="89597" x="5438775" y="3062288"/>
          <p14:tracePt t="89654" x="5429250" y="3054350"/>
          <p14:tracePt t="89678" x="5419725" y="3054350"/>
          <p14:tracePt t="89686" x="5419725" y="3044825"/>
          <p14:tracePt t="89702" x="5411788" y="3036888"/>
          <p14:tracePt t="89714" x="5402263" y="3036888"/>
          <p14:tracePt t="89731" x="5394325" y="3036888"/>
          <p14:tracePt t="89747" x="5384800" y="3027363"/>
          <p14:tracePt t="89764" x="5375275" y="3027363"/>
          <p14:tracePt t="89780" x="5367338" y="3017838"/>
          <p14:tracePt t="89797" x="5357813" y="3017838"/>
          <p14:tracePt t="89814" x="5348288" y="3009900"/>
          <p14:tracePt t="89831" x="5340350" y="3009900"/>
          <p14:tracePt t="89847" x="5330825" y="3009900"/>
          <p14:tracePt t="89849" x="5322888" y="3009900"/>
          <p14:tracePt t="89864" x="5313363" y="3000375"/>
          <p14:tracePt t="89897" x="5295900" y="2990850"/>
          <p14:tracePt t="89914" x="5286375" y="2990850"/>
          <p14:tracePt t="89931" x="5276850" y="2990850"/>
          <p14:tracePt t="89947" x="5268913" y="2990850"/>
          <p14:tracePt t="89964" x="5251450" y="2982913"/>
          <p14:tracePt t="89980" x="5241925" y="2982913"/>
          <p14:tracePt t="89997" x="5232400" y="2973388"/>
          <p14:tracePt t="90014" x="5224463" y="2973388"/>
          <p14:tracePt t="90030" x="5214938" y="2973388"/>
          <p14:tracePt t="90047" x="5205413" y="2965450"/>
          <p14:tracePt t="90064" x="5187950" y="2955925"/>
          <p14:tracePt t="90080" x="5180013" y="2946400"/>
          <p14:tracePt t="90171" x="5180013" y="2938463"/>
          <p14:tracePt t="90312" x="5180013" y="2928938"/>
          <p14:tracePt t="90490" x="5180013" y="2919413"/>
          <p14:tracePt t="90560" x="5187950" y="2919413"/>
          <p14:tracePt t="91108" x="5187950" y="2928938"/>
          <p14:tracePt t="91132" x="5187950" y="2938463"/>
          <p14:tracePt t="91215" x="5187950" y="2946400"/>
          <p14:tracePt t="91456" x="5187950" y="2955925"/>
          <p14:tracePt t="91464" x="5187950" y="2965450"/>
          <p14:tracePt t="91510" x="5187950" y="2973388"/>
          <p14:tracePt t="91542" x="5187950" y="2982913"/>
          <p14:tracePt t="91588" x="5187950" y="2990850"/>
          <p14:tracePt t="91604" x="5187950" y="3000375"/>
          <p14:tracePt t="91626" x="5180013" y="3000375"/>
          <p14:tracePt t="91634" x="5180013" y="3009900"/>
          <p14:tracePt t="91742" x="5180013" y="3017838"/>
          <p14:tracePt t="91874" x="5170488" y="3017838"/>
          <p14:tracePt t="91943" x="5160963" y="3017838"/>
          <p14:tracePt t="91957" x="5160963" y="3027363"/>
          <p14:tracePt t="92082" x="5160963" y="3036888"/>
          <p14:tracePt t="92106" x="5160963" y="3044825"/>
          <p14:tracePt t="92168" x="5153025" y="3044825"/>
          <p14:tracePt t="92306" x="5143500" y="3044825"/>
          <p14:tracePt t="92322" x="5143500" y="3054350"/>
          <p14:tracePt t="92329" x="5133975" y="3054350"/>
          <p14:tracePt t="92338" x="5133975" y="3062288"/>
          <p14:tracePt t="92353" x="5126038" y="3062288"/>
          <p14:tracePt t="92376" x="5126038" y="3071813"/>
          <p14:tracePt t="92384" x="5116513" y="3071813"/>
          <p14:tracePt t="92398" x="5108575" y="3081338"/>
          <p14:tracePt t="92414" x="5099050" y="3081338"/>
          <p14:tracePt t="92592" x="5108575" y="3081338"/>
          <p14:tracePt t="92600" x="5116513" y="3081338"/>
          <p14:tracePt t="92616" x="5126038" y="3081338"/>
          <p14:tracePt t="92633" x="5133975" y="3081338"/>
          <p14:tracePt t="92646" x="5143500" y="3081338"/>
          <p14:tracePt t="92654" x="5153025" y="3081338"/>
          <p14:tracePt t="92670" x="5160963" y="3081338"/>
          <p14:tracePt t="92802" x="5170488" y="3081338"/>
          <p14:tracePt t="92863" x="5170488" y="3089275"/>
          <p14:tracePt t="92878" x="5170488" y="3098800"/>
          <p14:tracePt t="92894" x="5170488" y="3108325"/>
          <p14:tracePt t="92918" x="5170488" y="3116263"/>
          <p14:tracePt t="92948" x="5170488" y="3125788"/>
          <p14:tracePt t="93164" x="5160963" y="3125788"/>
          <p14:tracePt t="93304" x="5153025" y="3125788"/>
          <p14:tracePt t="93312" x="5143500" y="3125788"/>
          <p14:tracePt t="93349" x="5133975" y="3125788"/>
          <p14:tracePt t="93388" x="5126038" y="3125788"/>
          <p14:tracePt t="93404" x="5116513" y="3125788"/>
          <p14:tracePt t="93412" x="5108575" y="3125788"/>
          <p14:tracePt t="93429" x="5099050" y="3125788"/>
          <p14:tracePt t="93444" x="5089525" y="3125788"/>
          <p14:tracePt t="93474" x="5081588" y="3125788"/>
          <p14:tracePt t="93483" x="5072063" y="3125788"/>
          <p14:tracePt t="93504" x="5062538" y="3125788"/>
          <p14:tracePt t="93520" x="5054600" y="3125788"/>
          <p14:tracePt t="93536" x="5045075" y="3116263"/>
          <p14:tracePt t="93544" x="5037138" y="3116263"/>
          <p14:tracePt t="93551" x="5037138" y="3108325"/>
          <p14:tracePt t="93564" x="5027613" y="3108325"/>
          <p14:tracePt t="93583" x="5027613" y="3098800"/>
          <p14:tracePt t="93598" x="5018088" y="3089275"/>
          <p14:tracePt t="93615" x="5000625" y="3081338"/>
          <p14:tracePt t="93631" x="4991100" y="3071813"/>
          <p14:tracePt t="93648" x="4991100" y="3062288"/>
          <p14:tracePt t="93664" x="4983163" y="3054350"/>
          <p14:tracePt t="93681" x="4965700" y="3036888"/>
          <p14:tracePt t="93698" x="4956175" y="3027363"/>
          <p14:tracePt t="93714" x="4946650" y="3017838"/>
          <p14:tracePt t="93732" x="4946650" y="3009900"/>
          <p14:tracePt t="93748" x="4946650" y="3000375"/>
          <p14:tracePt t="93765" x="4946650" y="2990850"/>
          <p14:tracePt t="93781" x="4946650" y="2982913"/>
          <p14:tracePt t="93798" x="4973638" y="2955925"/>
          <p14:tracePt t="93815" x="4991100" y="2938463"/>
          <p14:tracePt t="93831" x="5000625" y="2928938"/>
          <p14:tracePt t="93865" x="5010150" y="2928938"/>
          <p14:tracePt t="93884" x="5018088" y="2919413"/>
          <p14:tracePt t="93898" x="5027613" y="2919413"/>
          <p14:tracePt t="93915" x="5037138" y="2911475"/>
          <p14:tracePt t="93931" x="5045075" y="2911475"/>
          <p14:tracePt t="93948" x="5062538" y="2911475"/>
          <p14:tracePt t="93965" x="5072063" y="2911475"/>
          <p14:tracePt t="93981" x="5081588" y="2911475"/>
          <p14:tracePt t="93998" x="5099050" y="2919413"/>
          <p14:tracePt t="94015" x="5108575" y="2928938"/>
          <p14:tracePt t="94031" x="5133975" y="2946400"/>
          <p14:tracePt t="94048" x="5143500" y="2955925"/>
          <p14:tracePt t="94065" x="5153025" y="2965450"/>
          <p14:tracePt t="94081" x="5160963" y="2973388"/>
          <p14:tracePt t="94098" x="5160963" y="2982913"/>
          <p14:tracePt t="94131" x="5170488" y="3000375"/>
          <p14:tracePt t="94148" x="5187950" y="3009900"/>
          <p14:tracePt t="94165" x="5197475" y="3036888"/>
          <p14:tracePt t="94182" x="5205413" y="3054350"/>
          <p14:tracePt t="94198" x="5214938" y="3062288"/>
          <p14:tracePt t="94214" x="5224463" y="3081338"/>
          <p14:tracePt t="94231" x="5232400" y="3098800"/>
          <p14:tracePt t="94248" x="5241925" y="3108325"/>
          <p14:tracePt t="94281" x="5241925" y="3116263"/>
          <p14:tracePt t="94317" x="5241925" y="3125788"/>
          <p14:tracePt t="94333" x="5241925" y="3133725"/>
          <p14:tracePt t="94356" x="5241925" y="3143250"/>
          <p14:tracePt t="94362" x="5241925" y="3152775"/>
          <p14:tracePt t="94378" x="5241925" y="3160713"/>
          <p14:tracePt t="94394" x="5241925" y="3170238"/>
          <p14:tracePt t="94410" x="5241925" y="3179763"/>
          <p14:tracePt t="94418" x="5241925" y="3187700"/>
          <p14:tracePt t="94432" x="5241925" y="3197225"/>
          <p14:tracePt t="94448" x="5241925" y="3214688"/>
          <p14:tracePt t="94465" x="5241925" y="3224213"/>
          <p14:tracePt t="94481" x="5241925" y="3232150"/>
          <p14:tracePt t="94498" x="5241925" y="3241675"/>
          <p14:tracePt t="94515" x="5241925" y="3251200"/>
          <p14:tracePt t="94532" x="5232400" y="3259138"/>
          <p14:tracePt t="94565" x="5224463" y="3268663"/>
          <p14:tracePt t="94581" x="5224463" y="3276600"/>
          <p14:tracePt t="94598" x="5214938" y="3295650"/>
          <p14:tracePt t="94615" x="5214938" y="3303588"/>
          <p14:tracePt t="94631" x="5205413" y="3322638"/>
          <p14:tracePt t="94648" x="5197475" y="3330575"/>
          <p14:tracePt t="94665" x="5187950" y="3340100"/>
          <p14:tracePt t="94681" x="5187950" y="3357563"/>
          <p14:tracePt t="94698" x="5187950" y="3384550"/>
          <p14:tracePt t="94715" x="5170488" y="3411538"/>
          <p14:tracePt t="94731" x="5160963" y="3465513"/>
          <p14:tracePt t="94748" x="5160963" y="3500438"/>
          <p14:tracePt t="94765" x="5133975" y="3562350"/>
          <p14:tracePt t="94782" x="5126038" y="3589338"/>
          <p14:tracePt t="94798" x="5116513" y="3616325"/>
          <p14:tracePt t="94815" x="5116513" y="3633788"/>
          <p14:tracePt t="94832" x="5108575" y="3643313"/>
          <p14:tracePt t="94848" x="5108575" y="3652838"/>
          <p14:tracePt t="94851" x="5108575" y="3660775"/>
          <p14:tracePt t="94867" x="5108575" y="3670300"/>
          <p14:tracePt t="94897" x="5108575" y="3679825"/>
          <p14:tracePt t="95028" x="5099050" y="3679825"/>
          <p14:tracePt t="95044" x="5089525" y="3660775"/>
          <p14:tracePt t="95050" x="5089525" y="3643313"/>
          <p14:tracePt t="95065" x="5081588" y="3625850"/>
          <p14:tracePt t="95082" x="5045075" y="3544888"/>
          <p14:tracePt t="95098" x="5037138" y="3500438"/>
          <p14:tracePt t="95115" x="5018088" y="3465513"/>
          <p14:tracePt t="95132" x="5010150" y="3419475"/>
          <p14:tracePt t="95148" x="4991100" y="3375025"/>
          <p14:tracePt t="95165" x="4983163" y="3340100"/>
          <p14:tracePt t="95182" x="4956175" y="3276600"/>
          <p14:tracePt t="95198" x="4956175" y="3241675"/>
          <p14:tracePt t="95214" x="4946650" y="3205163"/>
          <p14:tracePt t="95231" x="4938713" y="3179763"/>
          <p14:tracePt t="95248" x="4929188" y="3133725"/>
          <p14:tracePt t="95265" x="4919663" y="3108325"/>
          <p14:tracePt t="95282" x="4919663" y="3081338"/>
          <p14:tracePt t="95298" x="4919663" y="3062288"/>
          <p14:tracePt t="95315" x="4919663" y="3044825"/>
          <p14:tracePt t="95332" x="4919663" y="3027363"/>
          <p14:tracePt t="95348" x="4919663" y="3017838"/>
          <p14:tracePt t="95365" x="4919663" y="3000375"/>
          <p14:tracePt t="95382" x="4919663" y="2982913"/>
          <p14:tracePt t="95398" x="4919663" y="2965450"/>
          <p14:tracePt t="95415" x="4919663" y="2955925"/>
          <p14:tracePt t="95451" x="4919663" y="2946400"/>
          <p14:tracePt t="95584" x="4919663" y="29384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05" y="189011"/>
            <a:ext cx="8733656" cy="1368152"/>
          </a:xfrm>
        </p:spPr>
        <p:txBody>
          <a:bodyPr>
            <a:noAutofit/>
          </a:bodyPr>
          <a:lstStyle/>
          <a:p>
            <a:pPr algn="r"/>
            <a:r>
              <a:rPr lang="fa-IR" sz="3600" cap="none" dirty="0">
                <a:latin typeface="+mn-lt"/>
                <a:ea typeface="+mn-ea"/>
                <a:cs typeface="B Yagut" panose="00000400000000000000" pitchFamily="2" charset="-78"/>
              </a:rPr>
              <a:t>بیماریهای قلبی عروقی،دیابت،بیماریهای مزمن تنفسی و سرطان 					چــــــــرا ؟؟؟؟؟</a:t>
            </a:r>
            <a:br>
              <a:rPr lang="fa-IR" sz="3600" cap="none" dirty="0">
                <a:latin typeface="+mn-lt"/>
                <a:ea typeface="+mn-ea"/>
                <a:cs typeface="B Yagut" panose="00000400000000000000" pitchFamily="2" charset="-78"/>
              </a:rPr>
            </a:br>
            <a:endParaRPr lang="fa-IR" sz="3600" cap="none" dirty="0"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4056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- مسائل اصلی بهداشت عمومی</a:t>
            </a:r>
          </a:p>
          <a:p>
            <a:pPr marL="0" indent="0">
              <a:buNone/>
            </a:pPr>
            <a:r>
              <a:rPr lang="fa-IR" sz="2400" b="1" dirty="0">
                <a:cs typeface="B Yagut" panose="00000400000000000000" pitchFamily="2" charset="-78"/>
              </a:rPr>
              <a:t> - بیشترین سهم را دربار جهانی بیماریهای غیرواگیردارند 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- عمده ترین دلیل مرگ ومیر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            بیماریهای قلبی-عروقی  17.5 میلیون مرگ در سال 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	سرطان(8.2 میلیون)،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 	بیماریهای تنفسی( 4 میلیون)، 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	 دیابت ( 1.5 میلیون) 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             عامل 82 ٪  از کل مرگ ومیرهای ناشی از بیماریهای غیرواگیر 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- عوامل خطر رفتاری مشترک 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- کانون توجه برنامه عملیاتی جهانی بیماریهای غیرواگیر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0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613"/>
    </mc:Choice>
    <mc:Fallback xmlns="">
      <p:transition advTm="12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a-IR" sz="5400" cap="none" dirty="0">
                <a:latin typeface="+mn-lt"/>
                <a:ea typeface="+mn-ea"/>
                <a:cs typeface="B Yagut" panose="00000400000000000000" pitchFamily="2" charset="-78"/>
              </a:rPr>
              <a:t>اهداف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857403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کاهش 25 % از خطر مرگهای زودرس ناشی از بیماریهای غیرواگیر تا سال2025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کاهش 20 % از میزان تحرک بدنی ناکافی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کاهش 10 % از مصرف الکل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کاهش 30 % از میزان مصرف نمک سدیم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کاهش 30 % از شیوع استعمال دخانیات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کاهش 25 % از شیوع پرفشاری خون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جلوگیری از افزایش بیشتر چاقی و دیابت </a:t>
            </a:r>
            <a:endParaRPr lang="en-US" sz="2400" b="1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دسترسی 100 % جمعیت به داروهای مناسب و فن آوریهای پایه و ضروری برای درمان بیماریهای غیرواگیر</a:t>
            </a:r>
          </a:p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دسترسی حد اقل 70 % به دارو و مشاوره لازم برای پیشگیری از بیماریهای قلبی-عروقی و حملات عروق مغزی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2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4899"/>
    </mc:Choice>
    <mc:Fallback xmlns="">
      <p:transition advTm="13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a-IR" sz="4800" cap="none" dirty="0">
                <a:latin typeface="+mn-lt"/>
                <a:ea typeface="+mn-ea"/>
                <a:cs typeface="B Yagut" panose="00000400000000000000" pitchFamily="2" charset="-78"/>
              </a:rPr>
              <a:t>اهداف الحاقی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00808"/>
            <a:ext cx="8856984" cy="447615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800" b="1" dirty="0">
                <a:cs typeface="B Yagut" panose="00000400000000000000" pitchFamily="2" charset="-78"/>
              </a:rPr>
              <a:t>میزان صفر اسیدهای چرب ترانس در روغنهای خوراکی و محصولات غذایی</a:t>
            </a:r>
          </a:p>
          <a:p>
            <a:pPr marL="0" indent="0" algn="r">
              <a:buNone/>
            </a:pPr>
            <a:r>
              <a:rPr lang="fa-IR" sz="2800" b="1" dirty="0">
                <a:cs typeface="B Yagut" panose="00000400000000000000" pitchFamily="2" charset="-78"/>
              </a:rPr>
              <a:t>20% کاهش نسبی در میزان مرگ و میر ناشی از سوانح و حوادث ترافیکی</a:t>
            </a:r>
          </a:p>
          <a:p>
            <a:pPr marL="0" indent="0" algn="r">
              <a:buNone/>
            </a:pPr>
            <a:r>
              <a:rPr lang="fa-IR" sz="2800" b="1" dirty="0">
                <a:cs typeface="B Yagut" panose="00000400000000000000" pitchFamily="2" charset="-78"/>
              </a:rPr>
              <a:t>۱۰ %  کاهش نسبی در میزان مرگ و میر ناشی از مصرف مواد  مخدر </a:t>
            </a:r>
          </a:p>
          <a:p>
            <a:pPr marL="0" indent="0" algn="r">
              <a:buNone/>
            </a:pPr>
            <a:r>
              <a:rPr lang="fa-IR" sz="2800" b="1" dirty="0">
                <a:cs typeface="B Yagut" panose="00000400000000000000" pitchFamily="2" charset="-78"/>
              </a:rPr>
              <a:t>۲۰ % افزایش دسترسی به درمان بیماری های روحی - روانی</a:t>
            </a:r>
          </a:p>
          <a:p>
            <a:pPr marL="0" indent="0" algn="r">
              <a:buNone/>
            </a:pPr>
            <a:endParaRPr lang="fa-IR" sz="2800" b="1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7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253"/>
    </mc:Choice>
    <mc:Fallback xmlns="">
      <p:transition advTm="8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8964488" cy="1325563"/>
          </a:xfrm>
        </p:spPr>
        <p:txBody>
          <a:bodyPr>
            <a:normAutofit/>
          </a:bodyPr>
          <a:lstStyle/>
          <a:p>
            <a:r>
              <a:rPr lang="fa-IR" sz="3600" dirty="0">
                <a:cs typeface="B Yagut" panose="00000400000000000000" pitchFamily="2" charset="-78"/>
              </a:rPr>
              <a:t>رویکردهای موثر برای کاهش بار بیماریهای غیر واگیر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4863"/>
            <a:ext cx="7886700" cy="3972099"/>
          </a:xfrm>
        </p:spPr>
        <p:txBody>
          <a:bodyPr>
            <a:normAutofit/>
          </a:bodyPr>
          <a:lstStyle/>
          <a:p>
            <a:r>
              <a:rPr lang="fa-IR" sz="2800" dirty="0">
                <a:cs typeface="B Yagut" panose="00000400000000000000" pitchFamily="2" charset="-78"/>
              </a:rPr>
              <a:t>شامل : ترکیبی از مداخلات در سطح جامعه و مداخلات فردی (هزینه کم و اثربخشی زیاد)</a:t>
            </a:r>
          </a:p>
          <a:p>
            <a:r>
              <a:rPr lang="fa-IR" sz="2800" dirty="0">
                <a:cs typeface="B Yagut" panose="00000400000000000000" pitchFamily="2" charset="-78"/>
              </a:rPr>
              <a:t>شناسایی و تشخیص زود هنگام بیماریهای غیر واگیر با استفاده از فن آوریهای ارزان </a:t>
            </a:r>
          </a:p>
          <a:p>
            <a:r>
              <a:rPr lang="fa-IR" sz="2800" dirty="0">
                <a:cs typeface="B Yagut" panose="00000400000000000000" pitchFamily="2" charset="-78"/>
              </a:rPr>
              <a:t>روشهای غیر دارویی و دارویی برای اصلاح عوامل خطر </a:t>
            </a:r>
          </a:p>
          <a:p>
            <a:r>
              <a:rPr lang="fa-IR" sz="2800" dirty="0">
                <a:cs typeface="B Yagut" panose="00000400000000000000" pitchFamily="2" charset="-78"/>
              </a:rPr>
              <a:t>داروهای قابل تهیه برای پیشگیری و درمان حملات قلبی و سکته مغزی ،دیابت،سرطان و آسم</a:t>
            </a:r>
          </a:p>
          <a:p>
            <a:endParaRPr lang="fa-IR" sz="2800" dirty="0">
              <a:cs typeface="B Yagut" panose="00000400000000000000" pitchFamily="2" charset="-78"/>
            </a:endParaRPr>
          </a:p>
          <a:p>
            <a:endParaRPr lang="fa-IR" sz="2800" dirty="0">
              <a:cs typeface="B Yagut" panose="00000400000000000000" pitchFamily="2" charset="-78"/>
            </a:endParaRPr>
          </a:p>
          <a:p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5"/>
    </mc:Choice>
    <mc:Fallback xmlns="">
      <p:transition spd="slow" advTm="8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3" y="188640"/>
            <a:ext cx="8352928" cy="6408711"/>
          </a:xfrm>
        </p:spPr>
        <p:txBody>
          <a:bodyPr>
            <a:normAutofit/>
          </a:bodyPr>
          <a:lstStyle/>
          <a:p>
            <a:pPr algn="r"/>
            <a:endParaRPr lang="en-US" sz="2800" dirty="0">
              <a:cs typeface="B Yagut" panose="00000400000000000000" pitchFamily="2" charset="-78"/>
            </a:endParaRPr>
          </a:p>
          <a:p>
            <a:pPr marL="2743200" lvl="8" indent="0" algn="r">
              <a:buNone/>
            </a:pPr>
            <a:r>
              <a:rPr lang="fa-IR" sz="4800" dirty="0">
                <a:ln w="3175" cmpd="sng">
                  <a:noFill/>
                </a:ln>
                <a:cs typeface="B Yagut" panose="00000400000000000000" pitchFamily="2" charset="-78"/>
              </a:rPr>
              <a:t>در نتیجه: </a:t>
            </a:r>
          </a:p>
          <a:p>
            <a:pPr lvl="8" algn="r"/>
            <a:endParaRPr lang="fa-IR" sz="2800" dirty="0">
              <a:ln w="3175" cmpd="sng">
                <a:noFill/>
              </a:ln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800" dirty="0">
                <a:ln w="3175" cmpd="sng">
                  <a:noFill/>
                </a:ln>
                <a:cs typeface="B Yagut" panose="00000400000000000000" pitchFamily="2" charset="-78"/>
              </a:rPr>
              <a:t>بیماریهای غیر واگیرتعریف و ویژگیهای خاصی دارندو:</a:t>
            </a:r>
          </a:p>
          <a:p>
            <a:pPr marL="0" indent="0" algn="r">
              <a:buNone/>
            </a:pPr>
            <a:r>
              <a:rPr lang="fa-IR" sz="2800" b="1" dirty="0">
                <a:cs typeface="B Yagut" panose="00000400000000000000" pitchFamily="2" charset="-78"/>
              </a:rPr>
              <a:t>شناخت و کنترل بیماریهای غیر واگیر مستلزم:</a:t>
            </a:r>
          </a:p>
          <a:p>
            <a:pPr marL="0" indent="0" algn="r">
              <a:buNone/>
            </a:pPr>
            <a:r>
              <a:rPr lang="fa-IR" sz="2800" dirty="0">
                <a:cs typeface="B Yagut" panose="00000400000000000000" pitchFamily="2" charset="-78"/>
              </a:rPr>
              <a:t>توجه به کلیدی ترین توصیه سازمان جهانی بهداشت (نظام مراقبتهای اولیه بهداشتی)</a:t>
            </a:r>
          </a:p>
          <a:p>
            <a:pPr marL="0" indent="0" algn="r">
              <a:buNone/>
            </a:pPr>
            <a:r>
              <a:rPr lang="fa-IR" sz="2800" b="1" dirty="0">
                <a:cs typeface="B Yagut" panose="00000400000000000000" pitchFamily="2" charset="-78"/>
              </a:rPr>
              <a:t>اقدام در چهار حیطه:</a:t>
            </a:r>
          </a:p>
          <a:p>
            <a:pPr marL="0" indent="0" algn="r">
              <a:buNone/>
            </a:pPr>
            <a:r>
              <a:rPr lang="fa-IR" sz="2800" dirty="0">
                <a:cs typeface="B Yagut" panose="00000400000000000000" pitchFamily="2" charset="-78"/>
              </a:rPr>
              <a:t>حاکمیت ، کاهش مواجهه با عوامل خطر بیماریهای غیر واگیر ، توانمند سازی سیستم بهداشتی برای پاسخگوئی ، دیده بانی منظم روند اپیدمیو لوژیک این بیماریها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50"/>
    </mc:Choice>
    <mc:Fallback xmlns="">
      <p:transition spd="slow" advTm="12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1350" y="153988"/>
            <a:ext cx="8502650" cy="5256212"/>
          </a:xfrm>
        </p:spPr>
        <p:txBody>
          <a:bodyPr>
            <a:normAutofit fontScale="90000"/>
          </a:bodyPr>
          <a:lstStyle/>
          <a:p>
            <a:pPr algn="r"/>
            <a:r>
              <a:rPr lang="fa-IR" sz="4400" cap="none" dirty="0">
                <a:latin typeface="+mn-lt"/>
                <a:ea typeface="+mn-ea"/>
                <a:cs typeface="B Yagut" panose="00000400000000000000" pitchFamily="2" charset="-78"/>
              </a:rPr>
              <a:t>پرسش وتمرین :</a:t>
            </a:r>
            <a:br>
              <a:rPr lang="fa-IR" sz="3300" cap="none" dirty="0">
                <a:latin typeface="+mn-lt"/>
                <a:ea typeface="+mn-ea"/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  <a:t>با توجه به اهمیت مطالب ارائه شده و جهت ورود به دیگر مباحث بیماریهای غیر واگیر نیاز می باشد فراگیران محترم بتوانند به سوالات زیر پاسخ دهند :</a:t>
            </a: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  <a:t>1-بهترین تعریف برای بیماریهای غیر واگیر چه می باشد بیان نمایید ؟</a:t>
            </a: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  <a:t>2 –مهمترین علل مرگ و میر ناشی از بیماریهای غیر واگیر را شرح دهید ؟</a:t>
            </a: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  <a:t>3 – مهمترین عوامل خطری که احتمال مرگ ناشی از بیماریهای غیر واگیر را افزایش می دهد را بیان نماییر ؟</a:t>
            </a: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  <a:t>4 – چرا شناخت و کنترل بیماریهای غیر واگیر اهمیت دارد توضیح دهید ؟</a:t>
            </a: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  <a:t>5 – پنج عامل خطر اولیه تاثیرگذاردربیماریهای غیرواگیر در ایران را نام ببرید ؟</a:t>
            </a: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r>
              <a:rPr lang="fa-IR" sz="2400" dirty="0">
                <a:latin typeface="+mn-lt"/>
                <a:ea typeface="+mn-ea"/>
                <a:cs typeface="B Yagut" panose="00000400000000000000" pitchFamily="2" charset="-78"/>
              </a:rPr>
              <a:t>6 – در یک جلسه بحث گروهی فراگیران در مورد ویژگیهای بیماریهای       غیرواگیرصحبت و نظرات جدیدی را ارائه نمایند. </a:t>
            </a:r>
            <a:br>
              <a:rPr lang="fa-IR" sz="2400" dirty="0">
                <a:latin typeface="+mn-lt"/>
                <a:ea typeface="+mn-ea"/>
                <a:cs typeface="B Yagut" panose="00000400000000000000" pitchFamily="2" charset="-78"/>
              </a:rPr>
            </a:br>
            <a:r>
              <a:rPr lang="fa-IR" sz="2400" dirty="0">
                <a:latin typeface="+mn-lt"/>
                <a:ea typeface="+mn-ea"/>
                <a:cs typeface="B Yagut" panose="00000400000000000000" pitchFamily="2" charset="-78"/>
              </a:rPr>
              <a:t>7 – در یک جلسه بحث گروهی فراگیران رویکردهای موثر برای کاهش بار بیماریهای غیر واگیر تفسیر نمایند. </a:t>
            </a:r>
            <a:br>
              <a:rPr lang="fa-IR" sz="2400" cap="none" dirty="0">
                <a:latin typeface="+mn-lt"/>
                <a:ea typeface="+mn-ea"/>
                <a:cs typeface="B Yagut" panose="00000400000000000000" pitchFamily="2" charset="-78"/>
              </a:rPr>
            </a:br>
            <a:endParaRPr lang="fa-IR" sz="2400" cap="none" dirty="0">
              <a:latin typeface="+mn-lt"/>
              <a:ea typeface="+mn-ea"/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9"/>
    </mc:Choice>
    <mc:Fallback xmlns="">
      <p:transition spd="slow" advTm="5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8459787" cy="6192688"/>
          </a:xfrm>
        </p:spPr>
        <p:txBody>
          <a:bodyPr>
            <a:noAutofit/>
          </a:bodyPr>
          <a:lstStyle/>
          <a:p>
            <a:r>
              <a:rPr lang="fa-IR" sz="5400" dirty="0">
                <a:cs typeface="B Yagut" panose="00000400000000000000" pitchFamily="2" charset="-78"/>
              </a:rPr>
              <a:t>منابع:</a:t>
            </a:r>
            <a:br>
              <a:rPr lang="fa-IR" sz="5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400" dirty="0">
                <a:cs typeface="B Yagut" panose="00000400000000000000" pitchFamily="2" charset="-78"/>
              </a:rPr>
              <a:t>1 - دفتر مدیریت بیماریهای غیر واگیر ، محتوای آموزشی و دستورالعمل اجرایی مجموعه مداخلات اساسی بیماریهای غیر واگیر درنظام مراقبت های بهداشتی اولیه ایران ( ایراپن ) وزارت بهداشت ، درمان و آموزش پزشکی ، معاونت بهداشت ،سال 1396</a:t>
            </a: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400" dirty="0">
                <a:cs typeface="B Yagut" panose="00000400000000000000" pitchFamily="2" charset="-78"/>
              </a:rPr>
              <a:t>2 – دکتر عزیزی فریدون، دکتر جانقربان محسن، دکتر حاتمی حسین ،کتاب اپیدمیو لوژی و کنترل بیماریهای شایع در ایران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anose="00000400000000000000" pitchFamily="2" charset="-78"/>
              </a:rPr>
              <a:t>،تهران انتشارات خسروی با همکاری پژوهشکده علوم درون ریز و متابولیسم دانشگاه علوم پزشکی شهید بهشتی،چاپ اول سال 1389</a:t>
            </a:r>
            <a:br>
              <a:rPr lang="fa-IR" sz="2400" dirty="0">
                <a:cs typeface="B Yagut" panose="00000400000000000000" pitchFamily="2" charset="-78"/>
              </a:rPr>
            </a:br>
            <a:br>
              <a:rPr lang="en-US" sz="2400" dirty="0">
                <a:cs typeface="B Yagut" panose="00000400000000000000" pitchFamily="2" charset="-78"/>
              </a:rPr>
            </a:br>
            <a:br>
              <a:rPr lang="en-US" sz="2400" dirty="0">
                <a:cs typeface="B Yagut" panose="00000400000000000000" pitchFamily="2" charset="-78"/>
              </a:rPr>
            </a:b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19ADDC0-0C76-4484-A679-54B8F2979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736104"/>
            <a:ext cx="8136904" cy="1728192"/>
          </a:xfrm>
        </p:spPr>
        <p:txBody>
          <a:bodyPr>
            <a:normAutofit fontScale="90000"/>
          </a:bodyPr>
          <a:lstStyle/>
          <a:p>
            <a:r>
              <a:rPr lang="fa-IR" b="1" dirty="0">
                <a:ln w="12700">
                  <a:solidFill>
                    <a:schemeClr val="accent5"/>
                  </a:solidFill>
                  <a:prstDash val="solid"/>
                </a:ln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br>
              <a:rPr lang="fa-IR" dirty="0">
                <a:cs typeface="B Yagut" panose="00000400000000000000" pitchFamily="2" charset="-78"/>
              </a:rPr>
            </a:b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B3546D-C272-486C-BE91-62056F20A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2636838"/>
            <a:ext cx="7848872" cy="3095625"/>
          </a:xfrm>
        </p:spPr>
        <p:txBody>
          <a:bodyPr>
            <a:normAutofit fontScale="82500" lnSpcReduction="20000"/>
          </a:bodyPr>
          <a:lstStyle/>
          <a:p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  </a:t>
            </a:r>
            <a: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دانشگاه علوم پزشکی و خدمات بهداشتی درمانی اصفهان</a:t>
            </a:r>
            <a:b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</a:br>
            <a: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مرکز آموزش بهورزی اصفهان2</a:t>
            </a:r>
            <a:b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</a:br>
            <a:b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</a:br>
            <a: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Email : beh2.Isfahan@phc.mui.ac.ir</a:t>
            </a:r>
            <a:br>
              <a:rPr lang="en-US" sz="3100" b="1" i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</a:br>
            <a:r>
              <a:rPr lang="fa-IR" dirty="0">
                <a:cs typeface="B Yagut" panose="00000400000000000000" pitchFamily="2" charset="-78"/>
              </a:rPr>
              <a:t>  </a:t>
            </a:r>
            <a:br>
              <a:rPr lang="fa-IR" sz="4000" dirty="0">
                <a:cs typeface="B Yagut" panose="00000400000000000000" pitchFamily="2" charset="-78"/>
              </a:rPr>
            </a:br>
            <a:br>
              <a:rPr lang="fa-IR" sz="2700" dirty="0">
                <a:cs typeface="B Yagut" panose="00000400000000000000" pitchFamily="2" charset="-78"/>
              </a:rPr>
            </a:br>
            <a:r>
              <a:rPr lang="fa-IR" altLang="en-US" sz="2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باتشکر از بذل توجه شما</a:t>
            </a:r>
            <a:endParaRPr lang="en-US" sz="2700" b="1" i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algn="ctr"/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endParaRPr lang="fa-IR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5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"/>
    </mc:Choice>
    <mc:Fallback xmlns="">
      <p:transition spd="slow" advTm="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مشخصات سند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4048" y="1988840"/>
            <a:ext cx="3744416" cy="4335759"/>
          </a:xfrm>
        </p:spPr>
        <p:txBody>
          <a:bodyPr/>
          <a:lstStyle/>
          <a:p>
            <a:pPr algn="r"/>
            <a:r>
              <a:rPr lang="fa-IR" sz="2400" dirty="0">
                <a:cs typeface="B Yagut" panose="00000400000000000000" pitchFamily="2" charset="-78"/>
              </a:rPr>
              <a:t>مشخصات بسته آموزشی</a:t>
            </a:r>
          </a:p>
          <a:p>
            <a:pPr marL="0" indent="0" algn="r" rtl="1">
              <a:buNone/>
            </a:pPr>
            <a:r>
              <a:rPr lang="fa-IR" sz="1800" b="1" dirty="0">
                <a:cs typeface="B Yagut" panose="00000400000000000000" pitchFamily="2" charset="-78"/>
              </a:rPr>
              <a:t>حیطه درس: </a:t>
            </a:r>
          </a:p>
          <a:p>
            <a:pPr marL="0" indent="0" algn="r" rtl="1">
              <a:buNone/>
            </a:pPr>
            <a:r>
              <a:rPr lang="fa-IR" sz="1800" dirty="0">
                <a:cs typeface="B Yagut" panose="00000400000000000000" pitchFamily="2" charset="-78"/>
              </a:rPr>
              <a:t>بیماریهای غیر واگیر</a:t>
            </a:r>
            <a:r>
              <a:rPr lang="en-US" sz="1800" dirty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r>
              <a:rPr lang="fa-IR" sz="1800" dirty="0">
                <a:cs typeface="B Yagut" panose="00000400000000000000" pitchFamily="2" charset="-78"/>
              </a:rPr>
              <a:t>تاریخ آخرین باز نگری :17 اردیبهشت 1399</a:t>
            </a:r>
          </a:p>
          <a:p>
            <a:pPr marL="0" indent="0" algn="r" rtl="1">
              <a:buNone/>
            </a:pPr>
            <a:r>
              <a:rPr lang="fa-IR" sz="1800" dirty="0">
                <a:cs typeface="B Yagut" panose="00000400000000000000" pitchFamily="2" charset="-78"/>
              </a:rPr>
              <a:t>نوبت تهیه:1</a:t>
            </a:r>
          </a:p>
          <a:p>
            <a:pPr marL="0" indent="0" algn="r" rtl="1">
              <a:buNone/>
            </a:pPr>
            <a:r>
              <a:rPr lang="fa-IR" sz="1800" dirty="0">
                <a:cs typeface="B Yagut" panose="00000400000000000000" pitchFamily="2" charset="-78"/>
              </a:rPr>
              <a:t>نام فایل: </a:t>
            </a:r>
          </a:p>
          <a:p>
            <a:pPr marL="0" indent="0" algn="r" rtl="1">
              <a:buNone/>
            </a:pPr>
            <a:r>
              <a:rPr lang="fa-IR" sz="1800" dirty="0">
                <a:cs typeface="B Yagut" panose="00000400000000000000" pitchFamily="2" charset="-78"/>
              </a:rPr>
              <a:t>     </a:t>
            </a:r>
            <a:r>
              <a:rPr lang="en-US" sz="1800" dirty="0">
                <a:cs typeface="B Yagut" panose="00000400000000000000" pitchFamily="2" charset="-78"/>
              </a:rPr>
              <a:t>NC </a:t>
            </a:r>
            <a:r>
              <a:rPr lang="en-US" sz="1800" dirty="0" err="1">
                <a:cs typeface="B Yagut" panose="00000400000000000000" pitchFamily="2" charset="-78"/>
              </a:rPr>
              <a:t>coliyat-bimarihaye-geir</a:t>
            </a:r>
            <a:r>
              <a:rPr lang="en-US" sz="1800" dirty="0">
                <a:cs typeface="B Yagut" panose="00000400000000000000" pitchFamily="2" charset="-78"/>
              </a:rPr>
              <a:t> vagir-edi1</a:t>
            </a:r>
            <a:endParaRPr lang="fa-IR" sz="1800" dirty="0">
              <a:cs typeface="B Yagut" panose="00000400000000000000" pitchFamily="2" charset="-78"/>
            </a:endParaRPr>
          </a:p>
          <a:p>
            <a:pPr algn="r"/>
            <a:endParaRPr lang="fa-IR" sz="3200" dirty="0">
              <a:cs typeface="B Yagut" panose="00000400000000000000" pitchFamily="2" charset="-78"/>
            </a:endParaRPr>
          </a:p>
          <a:p>
            <a:pPr algn="r"/>
            <a:endParaRPr lang="fa-IR" sz="3200" dirty="0">
              <a:cs typeface="B Yagut" panose="00000400000000000000" pitchFamily="2" charset="-78"/>
            </a:endParaRPr>
          </a:p>
          <a:p>
            <a:pPr algn="r"/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9552" y="1988840"/>
            <a:ext cx="3949967" cy="4623791"/>
          </a:xfrm>
        </p:spPr>
        <p:txBody>
          <a:bodyPr>
            <a:normAutofit/>
          </a:bodyPr>
          <a:lstStyle/>
          <a:p>
            <a:pPr algn="r"/>
            <a:r>
              <a:rPr lang="fa-IR" sz="2400" dirty="0">
                <a:cs typeface="B Yagut" panose="00000400000000000000" pitchFamily="2" charset="-78"/>
              </a:rPr>
              <a:t>مشخصات مدرس:</a:t>
            </a:r>
            <a:endParaRPr lang="en-US" sz="2400" dirty="0">
              <a:cs typeface="B Yagut" panose="00000400000000000000" pitchFamily="2" charset="-78"/>
            </a:endParaRPr>
          </a:p>
          <a:p>
            <a:pPr algn="r"/>
            <a:endParaRPr lang="en-US" sz="2400" dirty="0">
              <a:cs typeface="B Yagut" panose="00000400000000000000" pitchFamily="2" charset="-78"/>
            </a:endParaRPr>
          </a:p>
          <a:p>
            <a:pPr algn="r"/>
            <a:endParaRPr lang="en-US" sz="24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en-US" sz="24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1600" dirty="0">
                <a:cs typeface="B Yagut" panose="00000400000000000000" pitchFamily="2" charset="-78"/>
              </a:rPr>
              <a:t>نام ونام خانوادگی مدرس : مریم جلالپور</a:t>
            </a:r>
          </a:p>
          <a:p>
            <a:pPr marL="0" indent="0" algn="r">
              <a:buNone/>
            </a:pPr>
            <a:r>
              <a:rPr lang="fa-IR" sz="1600" dirty="0">
                <a:cs typeface="B Yagut" panose="00000400000000000000" pitchFamily="2" charset="-78"/>
              </a:rPr>
              <a:t>مدرک تحصیلی : کارشناس ارشد آموزش جامعه نگر شاخه اپیدمیولوژی</a:t>
            </a:r>
          </a:p>
          <a:p>
            <a:pPr marL="0" indent="0" algn="r">
              <a:buNone/>
            </a:pPr>
            <a:r>
              <a:rPr lang="fa-IR" sz="1600" dirty="0">
                <a:cs typeface="B Yagut" panose="00000400000000000000" pitchFamily="2" charset="-78"/>
              </a:rPr>
              <a:t>موقعیت اشتغال سازمانی مدرس : مربی</a:t>
            </a:r>
          </a:p>
          <a:p>
            <a:pPr marL="0" indent="0" algn="r">
              <a:buNone/>
            </a:pPr>
            <a:r>
              <a:rPr lang="fa-IR" sz="1600" dirty="0">
                <a:cs typeface="B Yagut" panose="00000400000000000000" pitchFamily="2" charset="-78"/>
              </a:rPr>
              <a:t>مرکز آموزش بهورزی شهرستان اصفهان 2</a:t>
            </a:r>
          </a:p>
          <a:p>
            <a:pPr marL="0" indent="0" algn="r">
              <a:buNone/>
            </a:pPr>
            <a:r>
              <a:rPr lang="fa-IR" sz="1600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1600" dirty="0">
              <a:cs typeface="B Yagut" panose="00000400000000000000" pitchFamily="2" charset="-78"/>
            </a:endParaRPr>
          </a:p>
          <a:p>
            <a:pPr algn="r"/>
            <a:endParaRPr lang="en-US" sz="2400" dirty="0">
              <a:cs typeface="B Yagut" panose="00000400000000000000" pitchFamily="2" charset="-78"/>
            </a:endParaRPr>
          </a:p>
          <a:p>
            <a:pPr algn="r"/>
            <a:endParaRPr lang="en-US" sz="2400" dirty="0">
              <a:cs typeface="B Yagut" panose="00000400000000000000" pitchFamily="2" charset="-78"/>
            </a:endParaRPr>
          </a:p>
          <a:p>
            <a:pPr algn="r"/>
            <a:endParaRPr lang="en-US" sz="2400" dirty="0">
              <a:cs typeface="B Yagut" panose="00000400000000000000" pitchFamily="2" charset="-78"/>
            </a:endParaRPr>
          </a:p>
          <a:p>
            <a:pPr algn="r"/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20888"/>
            <a:ext cx="1363579" cy="16455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8"/>
    </mc:Choice>
    <mc:Fallback xmlns="">
      <p:transition spd="slow" advTm="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08719"/>
            <a:ext cx="8532813" cy="571274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300" dirty="0">
                <a:cs typeface="B Yagut" panose="00000400000000000000" pitchFamily="2" charset="-78"/>
              </a:rPr>
              <a:t>   </a:t>
            </a:r>
            <a:r>
              <a:rPr lang="fa-IR" sz="4000" b="1" dirty="0">
                <a:cs typeface="B Yagut" panose="00000400000000000000" pitchFamily="2" charset="-78"/>
              </a:rPr>
              <a:t>اهداف آموزشی :</a:t>
            </a:r>
          </a:p>
          <a:p>
            <a:pPr algn="r"/>
            <a:r>
              <a:rPr lang="fa-IR" sz="3200" dirty="0">
                <a:cs typeface="B Yagut" panose="00000400000000000000" pitchFamily="2" charset="-78"/>
              </a:rPr>
              <a:t>انتظار می رود فراگیر پس از مطالعه این درس بتواند:</a:t>
            </a:r>
          </a:p>
          <a:p>
            <a:pPr marL="0" indent="0" algn="r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300" dirty="0">
                <a:cs typeface="B Yagut" panose="00000400000000000000" pitchFamily="2" charset="-78"/>
              </a:rPr>
              <a:t>ویژگیهای بیماریهای غیر واگیر را توضیح دهد .</a:t>
            </a:r>
            <a:endParaRPr lang="fa-IR" sz="1800" dirty="0">
              <a:cs typeface="B Yagut" panose="00000400000000000000" pitchFamily="2" charset="-78"/>
            </a:endParaRP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اصول کلی برنامه های سلامت در مورد بیماریهای غیر واگیر را شرح دهد.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روند بیماریهای غیر واگیر در ایران را بیان نماید. 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عوامل خطر مرتبط با بیماریهای غیر واگیر راتوضیح دهد.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 رتبه بندی عوامل خطر در ایران را شرح دهد.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اهمیت پیشگیری از بیماریهای غیر واگیر را توضیح دهد .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رویکرد های موثر برای کاهش بار بیماریهای غیر واگیر را تفسیر نماید.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algn="r"/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9"/>
    </mc:Choice>
    <mc:Fallback xmlns="">
      <p:transition spd="slow" advTm="26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5536" y="548680"/>
            <a:ext cx="8208912" cy="5975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000" b="1" dirty="0">
                <a:cs typeface="B Yagut" panose="00000400000000000000" pitchFamily="2" charset="-78"/>
              </a:rPr>
              <a:t>فهرست عناوین :</a:t>
            </a:r>
          </a:p>
          <a:p>
            <a:pPr algn="ctr"/>
            <a:endParaRPr lang="fa-IR" sz="2800" dirty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800" dirty="0">
                <a:cs typeface="B Yagut" panose="00000400000000000000" pitchFamily="2" charset="-78"/>
              </a:rPr>
              <a:t>مقدمه و تعریف بیماریهای غیر واگیر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800" dirty="0">
                <a:cs typeface="B Yagut" panose="00000400000000000000" pitchFamily="2" charset="-78"/>
              </a:rPr>
              <a:t>ویژگیهای بیماریهای غیر واگیر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800" dirty="0">
                <a:cs typeface="B Yagut" panose="00000400000000000000" pitchFamily="2" charset="-78"/>
              </a:rPr>
              <a:t>اصول کلی برنامه های سلامت در مورد بیماریهای غیر واگیر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800" dirty="0">
                <a:cs typeface="B Yagut" panose="00000400000000000000" pitchFamily="2" charset="-78"/>
              </a:rPr>
              <a:t>روند بیماریهای غیر واگیر در ایران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800" dirty="0">
                <a:cs typeface="B Yagut" panose="00000400000000000000" pitchFamily="2" charset="-78"/>
              </a:rPr>
              <a:t>عوامل خطر مرتبط با بیماریهای غیر واگیر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800" dirty="0">
                <a:cs typeface="B Yagut" panose="00000400000000000000" pitchFamily="2" charset="-78"/>
              </a:rPr>
              <a:t>رتبه بندی عوامل خطر در ایران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800" dirty="0">
                <a:cs typeface="B Yagut" panose="00000400000000000000" pitchFamily="2" charset="-78"/>
              </a:rPr>
              <a:t>اهمیت پیشگیری از بیماریهای غیر واگیر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fa-IR" sz="2800" dirty="0">
                <a:cs typeface="B Yagut" panose="00000400000000000000" pitchFamily="2" charset="-78"/>
              </a:rPr>
              <a:t>رویکردهای موثر برای کاهش بار بیماریهای غیر واگیر</a:t>
            </a:r>
          </a:p>
          <a:p>
            <a:pPr algn="r"/>
            <a:endParaRPr lang="fa-IR" sz="2800" dirty="0">
              <a:cs typeface="B Yagut" panose="00000400000000000000" pitchFamily="2" charset="-78"/>
            </a:endParaRPr>
          </a:p>
          <a:p>
            <a:pPr algn="ctr"/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"/>
    </mc:Choice>
    <mc:Fallback xmlns="">
      <p:transition spd="slow" advTm="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مقدمه و تعریف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هیچ تعریف پذیرفته شده ای برای بیماری های غیر واگیر یا غیر قابل انتقال به دست نیامده است 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بهترین تعریف(کمیسیون بیماریهای مزمن آمریکا ) ،همه کاستیها و انحراف ها از حالت عادی را که یک یا چند ویژگی را داشته باشد 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دایمی باشد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پس از آن ناتوانی بر جای بماند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به سبب تغییر های ایجاد شده بیماری بازگشت ناپذیر ایجاد شده باشد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بازتوانی بیمار نیازمند آموزش های ویژه باشد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مدت زیادی سرپرستی و مشاهده و مراقبت لازم داشته باشد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09"/>
    </mc:Choice>
    <mc:Fallback xmlns="">
      <p:transition spd="slow" advTm="9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ویژگیهای بیماریهای غیر واگیر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3200" dirty="0">
                <a:cs typeface="B Yagut" panose="00000400000000000000" pitchFamily="2" charset="-78"/>
              </a:rPr>
              <a:t>عدم وجود یک عامل بیماریزای مشخص و تنها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3200" dirty="0">
                <a:cs typeface="B Yagut" panose="00000400000000000000" pitchFamily="2" charset="-78"/>
              </a:rPr>
              <a:t>چند عاملی بودن با عوامل خطر متعدد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3200" dirty="0">
                <a:cs typeface="B Yagut" panose="00000400000000000000" pitchFamily="2" charset="-78"/>
              </a:rPr>
              <a:t>دوره پنهانی طولانی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3200" dirty="0">
                <a:cs typeface="B Yagut" panose="00000400000000000000" pitchFamily="2" charset="-78"/>
              </a:rPr>
              <a:t>شروع نامشخص بیماری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3200" dirty="0">
                <a:cs typeface="B Yagut" panose="00000400000000000000" pitchFamily="2" charset="-78"/>
              </a:rPr>
              <a:t>تاثیر متفاوت عوامل بر بروز و دوره بیماری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28"/>
    </mc:Choice>
    <mc:Fallback xmlns="">
      <p:transition spd="slow" advTm="10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9" y="80441"/>
            <a:ext cx="8272491" cy="677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94" y="643584"/>
            <a:ext cx="201262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53" y="310509"/>
            <a:ext cx="1441574" cy="60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11" y="1250290"/>
            <a:ext cx="158417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99" y="2416413"/>
            <a:ext cx="1935758" cy="126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84" y="2045744"/>
            <a:ext cx="181428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45" y="3226759"/>
            <a:ext cx="1544922" cy="64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37" y="5091263"/>
            <a:ext cx="179620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30" y="5612553"/>
            <a:ext cx="1669638" cy="61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26" y="5541023"/>
            <a:ext cx="1798637" cy="95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56" y="4823916"/>
            <a:ext cx="1871663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80244"/>
            <a:ext cx="208823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2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2912"/>
    </mc:Choice>
    <mc:Fallback xmlns="">
      <p:transition advTm="11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474" x="7608888" y="5018088"/>
          <p14:tracePt t="30977" x="7616825" y="5018088"/>
          <p14:tracePt t="30986" x="7616825" y="5027613"/>
          <p14:tracePt t="31007" x="7626350" y="5037138"/>
          <p14:tracePt t="31031" x="7626350" y="5045075"/>
          <p14:tracePt t="31039" x="7634288" y="5045075"/>
          <p14:tracePt t="31061" x="7634288" y="5054600"/>
          <p14:tracePt t="31155" x="7643813" y="5054600"/>
          <p14:tracePt t="31177" x="7653338" y="5062538"/>
          <p14:tracePt t="31201" x="7661275" y="5072063"/>
          <p14:tracePt t="31209" x="7661275" y="5081588"/>
          <p14:tracePt t="31225" x="7670800" y="5081588"/>
          <p14:tracePt t="31239" x="7680325" y="5089525"/>
          <p14:tracePt t="31250" x="7688263" y="5089525"/>
          <p14:tracePt t="31341" x="7697788" y="5099050"/>
          <p14:tracePt t="31363" x="7705725" y="5099050"/>
          <p14:tracePt t="31765" x="7705725" y="5089525"/>
          <p14:tracePt t="31781" x="7705725" y="5081588"/>
          <p14:tracePt t="31789" x="7705725" y="5072063"/>
          <p14:tracePt t="31805" x="7697788" y="5062538"/>
          <p14:tracePt t="31818" x="7688263" y="5045075"/>
          <p14:tracePt t="31834" x="7670800" y="5000625"/>
          <p14:tracePt t="31851" x="7626350" y="4938713"/>
          <p14:tracePt t="31868" x="7581900" y="4867275"/>
          <p14:tracePt t="31884" x="7527925" y="4803775"/>
          <p14:tracePt t="31901" x="7473950" y="4741863"/>
          <p14:tracePt t="31917" x="7446963" y="4705350"/>
          <p14:tracePt t="31934" x="7402513" y="4643438"/>
          <p14:tracePt t="31951" x="7313613" y="4438650"/>
          <p14:tracePt t="31968" x="7205663" y="4259263"/>
          <p14:tracePt t="31984" x="7037388" y="4071938"/>
          <p14:tracePt t="32001" x="6759575" y="3768725"/>
          <p14:tracePt t="32017" x="6402388" y="3411538"/>
          <p14:tracePt t="32034" x="6099175" y="3054350"/>
          <p14:tracePt t="32051" x="5653088" y="2473325"/>
          <p14:tracePt t="32068" x="5429250" y="2197100"/>
          <p14:tracePt t="32084" x="5224463" y="1857375"/>
          <p14:tracePt t="32101" x="5037138" y="1554163"/>
          <p14:tracePt t="32117" x="4946650" y="1357313"/>
          <p14:tracePt t="32134" x="4867275" y="1169988"/>
          <p14:tracePt t="32151" x="4795838" y="1062038"/>
          <p14:tracePt t="32167" x="4759325" y="1017588"/>
          <p14:tracePt t="32184" x="4751388" y="1017588"/>
          <p14:tracePt t="32201" x="4741863" y="1017588"/>
          <p14:tracePt t="32217" x="4732338" y="1017588"/>
          <p14:tracePt t="32234" x="4687888" y="1009650"/>
          <p14:tracePt t="32251" x="4589463" y="990600"/>
          <p14:tracePt t="32267" x="4419600" y="990600"/>
          <p14:tracePt t="32271" x="4313238" y="990600"/>
          <p14:tracePt t="32284" x="4098925" y="973138"/>
          <p14:tracePt t="32301" x="3902075" y="928688"/>
          <p14:tracePt t="32317" x="3759200" y="874713"/>
          <p14:tracePt t="32334" x="3670300" y="830263"/>
          <p14:tracePt t="32351" x="3660775" y="822325"/>
          <p14:tracePt t="32387" x="3670300" y="822325"/>
          <p14:tracePt t="32414" x="3679825" y="822325"/>
          <p14:tracePt t="32430" x="3687763" y="822325"/>
          <p14:tracePt t="32438" x="3687763" y="830263"/>
          <p14:tracePt t="32446" x="3705225" y="839788"/>
          <p14:tracePt t="32453" x="3732213" y="839788"/>
          <p14:tracePt t="32467" x="3751263" y="847725"/>
          <p14:tracePt t="32484" x="3795713" y="866775"/>
          <p14:tracePt t="32500" x="3875088" y="911225"/>
          <p14:tracePt t="32517" x="3929063" y="946150"/>
          <p14:tracePt t="32534" x="3965575" y="982663"/>
          <p14:tracePt t="32550" x="4000500" y="1027113"/>
          <p14:tracePt t="32567" x="4017963" y="1062038"/>
          <p14:tracePt t="32585" x="4044950" y="1108075"/>
          <p14:tracePt t="32601" x="4062413" y="1160463"/>
          <p14:tracePt t="32617" x="4071938" y="1204913"/>
          <p14:tracePt t="32634" x="4081463" y="1214438"/>
          <p14:tracePt t="32671" x="4089400" y="1214438"/>
          <p14:tracePt t="32725" x="4089400" y="1223963"/>
          <p14:tracePt t="32741" x="4098925" y="1231900"/>
          <p14:tracePt t="32747" x="4108450" y="1241425"/>
          <p14:tracePt t="32763" x="4108450" y="1250950"/>
          <p14:tracePt t="32779" x="4116388" y="1250950"/>
          <p14:tracePt t="32795" x="4116388" y="1258888"/>
          <p14:tracePt t="32802" x="4116388" y="1268413"/>
          <p14:tracePt t="32818" x="4116388" y="1285875"/>
          <p14:tracePt t="32834" x="4116388" y="1322388"/>
          <p14:tracePt t="32850" x="4108450" y="1366838"/>
          <p14:tracePt t="32867" x="4081463" y="1401763"/>
          <p14:tracePt t="32885" x="4054475" y="1428750"/>
          <p14:tracePt t="32901" x="4037013" y="1446213"/>
          <p14:tracePt t="32918" x="4027488" y="1465263"/>
          <p14:tracePt t="32934" x="4010025" y="1500188"/>
          <p14:tracePt t="32951" x="4010025" y="1527175"/>
          <p14:tracePt t="32968" x="3990975" y="1544638"/>
          <p14:tracePt t="32984" x="3990975" y="1562100"/>
          <p14:tracePt t="33001" x="3990975" y="1589088"/>
          <p14:tracePt t="33018" x="3973513" y="1616075"/>
          <p14:tracePt t="33034" x="3965575" y="1687513"/>
          <p14:tracePt t="33051" x="3956050" y="1751013"/>
          <p14:tracePt t="33068" x="3946525" y="1822450"/>
          <p14:tracePt t="33085" x="3938588" y="1874838"/>
          <p14:tracePt t="33101" x="3919538" y="1965325"/>
          <p14:tracePt t="33118" x="3911600" y="2062163"/>
          <p14:tracePt t="33135" x="3902075" y="2160588"/>
          <p14:tracePt t="33151" x="3894138" y="2322513"/>
          <p14:tracePt t="33168" x="3894138" y="2438400"/>
          <p14:tracePt t="33184" x="3902075" y="2589213"/>
          <p14:tracePt t="33201" x="3911600" y="2705100"/>
          <p14:tracePt t="33218" x="3911600" y="2830513"/>
          <p14:tracePt t="33234" x="3894138" y="2965450"/>
          <p14:tracePt t="33251" x="3894138" y="3170238"/>
          <p14:tracePt t="33268" x="3902075" y="3303588"/>
          <p14:tracePt t="33285" x="3911600" y="3438525"/>
          <p14:tracePt t="33301" x="3911600" y="3554413"/>
          <p14:tracePt t="33318" x="3902075" y="3633788"/>
          <p14:tracePt t="33335" x="3902075" y="3679825"/>
          <p14:tracePt t="33351" x="3902075" y="3759200"/>
          <p14:tracePt t="33368" x="3884613" y="3803650"/>
          <p14:tracePt t="33384" x="3875088" y="3848100"/>
          <p14:tracePt t="33400" x="3867150" y="3884613"/>
          <p14:tracePt t="33417" x="3857625" y="3919538"/>
          <p14:tracePt t="33434" x="3848100" y="3956050"/>
          <p14:tracePt t="33451" x="3840163" y="3990975"/>
          <p14:tracePt t="33468" x="3830638" y="4010025"/>
          <p14:tracePt t="33484" x="3822700" y="4017963"/>
          <p14:tracePt t="33501" x="3813175" y="4037013"/>
          <p14:tracePt t="33518" x="3803650" y="4044950"/>
          <p14:tracePt t="33534" x="3795713" y="4044950"/>
          <p14:tracePt t="33551" x="3786188" y="4044950"/>
          <p14:tracePt t="33567" x="3776663" y="4044950"/>
          <p14:tracePt t="33584" x="3768725" y="4044950"/>
          <p14:tracePt t="33601" x="3741738" y="4027488"/>
          <p14:tracePt t="33618" x="3697288" y="4017963"/>
          <p14:tracePt t="33634" x="3652838" y="4000500"/>
          <p14:tracePt t="33651" x="3625850" y="4000500"/>
          <p14:tracePt t="33668" x="3598863" y="3990975"/>
          <p14:tracePt t="33769" x="3589338" y="3990975"/>
          <p14:tracePt t="33786" x="3581400" y="3990975"/>
          <p14:tracePt t="33791" x="3581400" y="3983038"/>
          <p14:tracePt t="33801" x="3571875" y="3983038"/>
          <p14:tracePt t="33818" x="3562350" y="3973513"/>
          <p14:tracePt t="33835" x="3544888" y="3973513"/>
          <p14:tracePt t="33851" x="3536950" y="3965575"/>
          <p14:tracePt t="33868" x="3527425" y="3956050"/>
          <p14:tracePt t="33884" x="3517900" y="3956050"/>
          <p14:tracePt t="33915" x="3517900" y="3946525"/>
          <p14:tracePt t="33961" x="3509963" y="3946525"/>
          <p14:tracePt t="33969" x="3509963" y="3938588"/>
          <p14:tracePt t="34071" x="3509963" y="3929063"/>
          <p14:tracePt t="35299" x="3500438" y="3929063"/>
          <p14:tracePt t="35315" x="3490913" y="3919538"/>
          <p14:tracePt t="35323" x="3482975" y="3911600"/>
          <p14:tracePt t="35339" x="3473450" y="3902075"/>
          <p14:tracePt t="35351" x="3465513" y="3902075"/>
          <p14:tracePt t="35368" x="3446463" y="3884613"/>
          <p14:tracePt t="35385" x="3429000" y="3875088"/>
          <p14:tracePt t="35401" x="3419475" y="3857625"/>
          <p14:tracePt t="35455" x="3411538" y="3857625"/>
          <p14:tracePt t="35477" x="3402013" y="3848100"/>
          <p14:tracePt t="35485" x="3394075" y="3848100"/>
          <p14:tracePt t="35663" x="3394075" y="3857625"/>
          <p14:tracePt t="35679" x="3394075" y="3867150"/>
          <p14:tracePt t="35695" x="3394075" y="3875088"/>
          <p14:tracePt t="35709" x="3394075" y="3884613"/>
          <p14:tracePt t="35725" x="3394075" y="3894138"/>
          <p14:tracePt t="35733" x="3384550" y="3902075"/>
          <p14:tracePt t="35749" x="3384550" y="3911600"/>
          <p14:tracePt t="35763" x="3375025" y="3911600"/>
          <p14:tracePt t="35771" x="3375025" y="3919538"/>
          <p14:tracePt t="35825" x="3367088" y="3919538"/>
          <p14:tracePt t="35841" x="3357563" y="3919538"/>
          <p14:tracePt t="35865" x="3348038" y="3919538"/>
          <p14:tracePt t="35887" x="3340100" y="3929063"/>
          <p14:tracePt t="35904" x="3330575" y="3938588"/>
          <p14:tracePt t="35911" x="3322638" y="3938588"/>
          <p14:tracePt t="35927" x="3313113" y="3946525"/>
          <p14:tracePt t="35941" x="3303588" y="3946525"/>
          <p14:tracePt t="35957" x="3295650" y="3946525"/>
          <p14:tracePt t="35973" x="3286125" y="3946525"/>
          <p14:tracePt t="36089" x="3276600" y="3946525"/>
          <p14:tracePt t="36097" x="3259138" y="3946525"/>
          <p14:tracePt t="36113" x="3241675" y="3956050"/>
          <p14:tracePt t="36121" x="3232150" y="3956050"/>
          <p14:tracePt t="36135" x="3187700" y="3965575"/>
          <p14:tracePt t="36152" x="3160713" y="3983038"/>
          <p14:tracePt t="36168" x="3152775" y="3983038"/>
          <p14:tracePt t="36185" x="3152775" y="3990975"/>
          <p14:tracePt t="36359" x="3152775" y="3983038"/>
          <p14:tracePt t="36404" x="3152775" y="3973513"/>
          <p14:tracePt t="36438" x="3160713" y="3973513"/>
          <p14:tracePt t="36454" x="3170238" y="3973513"/>
          <p14:tracePt t="36855" x="3160713" y="3973513"/>
          <p14:tracePt t="37341" x="3160713" y="3965575"/>
          <p14:tracePt t="37357" x="3160713" y="3956050"/>
          <p14:tracePt t="37457" x="3170238" y="3956050"/>
          <p14:tracePt t="37613" x="3170238" y="3946525"/>
          <p14:tracePt t="37689" x="3179763" y="3946525"/>
          <p14:tracePt t="37713" x="3187700" y="3946525"/>
          <p14:tracePt t="37759" x="3187700" y="3956050"/>
          <p14:tracePt t="37775" x="3197225" y="3956050"/>
          <p14:tracePt t="37783" x="3197225" y="3965575"/>
          <p14:tracePt t="37791" x="3205163" y="3965575"/>
          <p14:tracePt t="38031" x="3205163" y="3956050"/>
          <p14:tracePt t="38053" x="3205163" y="3946525"/>
          <p14:tracePt t="38270" x="3205163" y="3956050"/>
          <p14:tracePt t="38293" x="3205163" y="3965575"/>
          <p14:tracePt t="38695" x="3205163" y="3956050"/>
          <p14:tracePt t="38857" x="3197225" y="3946525"/>
          <p14:tracePt t="38918" x="3197225" y="3938588"/>
          <p14:tracePt t="39129" x="3187700" y="3938588"/>
          <p14:tracePt t="39137" x="3187700" y="3929063"/>
          <p14:tracePt t="39145" x="3187700" y="3919538"/>
          <p14:tracePt t="39391" x="3179763" y="3911600"/>
          <p14:tracePt t="39468" x="3179763" y="3902075"/>
          <p14:tracePt t="39648" x="3170238" y="3902075"/>
          <p14:tracePt t="39664" x="3170238" y="3894138"/>
          <p14:tracePt t="39671" x="3160713" y="3884613"/>
          <p14:tracePt t="40699" x="3160713" y="3875088"/>
          <p14:tracePt t="40707" x="3152775" y="3875088"/>
          <p14:tracePt t="40729" x="3152775" y="3867150"/>
          <p14:tracePt t="41233" x="3152775" y="3857625"/>
          <p14:tracePt t="41247" x="3143250" y="3848100"/>
          <p14:tracePt t="41325" x="3143250" y="3840163"/>
          <p14:tracePt t="41333" x="3133725" y="3840163"/>
          <p14:tracePt t="41349" x="3125788" y="3840163"/>
          <p14:tracePt t="41357" x="3125788" y="3830638"/>
          <p14:tracePt t="41486" x="3125788" y="3822700"/>
          <p14:tracePt t="41494" x="3125788" y="3813175"/>
          <p14:tracePt t="41502" x="3116263" y="3813175"/>
          <p14:tracePt t="41921" x="3116263" y="3803650"/>
          <p14:tracePt t="41938" x="3116263" y="3795713"/>
          <p14:tracePt t="41951" x="3125788" y="3795713"/>
          <p14:tracePt t="41959" x="3125788" y="3786188"/>
          <p14:tracePt t="41991" x="3125788" y="3776663"/>
          <p14:tracePt t="42013" x="3133725" y="3776663"/>
          <p14:tracePt t="42022" x="3133725" y="3768725"/>
          <p14:tracePt t="42207" x="3133725" y="3759200"/>
          <p14:tracePt t="42293" x="3143250" y="3759200"/>
          <p14:tracePt t="42307" x="3143250" y="3751263"/>
          <p14:tracePt t="42315" x="3143250" y="3741738"/>
          <p14:tracePt t="42493" x="3143250" y="3732213"/>
          <p14:tracePt t="42703" x="3143250" y="3724275"/>
          <p14:tracePt t="42733" x="3143250" y="3714750"/>
          <p14:tracePt t="43097" x="3143250" y="3705225"/>
          <p14:tracePt t="43106" x="3143250" y="3697288"/>
          <p14:tracePt t="43120" x="3143250" y="3687763"/>
          <p14:tracePt t="43127" x="3152775" y="3687763"/>
          <p14:tracePt t="43151" x="3152775" y="3679825"/>
          <p14:tracePt t="43175" x="3152775" y="3670300"/>
          <p14:tracePt t="43181" x="3160713" y="3670300"/>
          <p14:tracePt t="43197" x="3160713" y="3660775"/>
          <p14:tracePt t="43229" x="3170238" y="3660775"/>
          <p14:tracePt t="43243" x="3170238" y="3652838"/>
          <p14:tracePt t="43260" x="3170238" y="3643313"/>
          <p14:tracePt t="43275" x="3179763" y="3643313"/>
          <p14:tracePt t="43283" x="3179763" y="3633788"/>
          <p14:tracePt t="43297" x="3179763" y="3625850"/>
          <p14:tracePt t="43306" x="3187700" y="3625850"/>
          <p14:tracePt t="43322" x="3197225" y="3616325"/>
          <p14:tracePt t="43338" x="3205163" y="3608388"/>
          <p14:tracePt t="43353" x="3205163" y="3598863"/>
          <p14:tracePt t="43370" x="3214688" y="3589338"/>
          <p14:tracePt t="43387" x="3214688" y="3581400"/>
          <p14:tracePt t="43403" x="3224213" y="3571875"/>
          <p14:tracePt t="43507" x="3232150" y="3562350"/>
          <p14:tracePt t="43524" x="3232150" y="3554413"/>
          <p14:tracePt t="43561" x="3241675" y="3554413"/>
          <p14:tracePt t="43623" x="3241675" y="3544888"/>
          <p14:tracePt t="43631" x="3251200" y="3527425"/>
          <p14:tracePt t="43638" x="3259138" y="3509963"/>
          <p14:tracePt t="43653" x="3268663" y="3473450"/>
          <p14:tracePt t="43670" x="3286125" y="3419475"/>
          <p14:tracePt t="43687" x="3295650" y="3384550"/>
          <p14:tracePt t="43703" x="3313113" y="3340100"/>
          <p14:tracePt t="43720" x="3322638" y="3303588"/>
          <p14:tracePt t="43737" x="3330575" y="3276600"/>
          <p14:tracePt t="43754" x="3348038" y="3251200"/>
          <p14:tracePt t="43770" x="3348038" y="3232150"/>
          <p14:tracePt t="43787" x="3357563" y="3224213"/>
          <p14:tracePt t="43803" x="3357563" y="3214688"/>
          <p14:tracePt t="43820" x="3367088" y="3187700"/>
          <p14:tracePt t="43837" x="3367088" y="3179763"/>
          <p14:tracePt t="43854" x="3375025" y="3160713"/>
          <p14:tracePt t="43870" x="3375025" y="3133725"/>
          <p14:tracePt t="43887" x="3394075" y="3116263"/>
          <p14:tracePt t="43903" x="3394075" y="3081338"/>
          <p14:tracePt t="43920" x="3411538" y="3062288"/>
          <p14:tracePt t="43937" x="3411538" y="3054350"/>
          <p14:tracePt t="43953" x="3419475" y="3036888"/>
          <p14:tracePt t="43970" x="3429000" y="3027363"/>
          <p14:tracePt t="43987" x="3429000" y="3017838"/>
          <p14:tracePt t="44003" x="3438525" y="3000375"/>
          <p14:tracePt t="44020" x="3446463" y="2990850"/>
          <p14:tracePt t="44037" x="3446463" y="2982913"/>
          <p14:tracePt t="44171" x="3455988" y="2982913"/>
          <p14:tracePt t="44211" x="3455988" y="2990850"/>
          <p14:tracePt t="44219" x="3465513" y="2990850"/>
          <p14:tracePt t="44233" x="3465513" y="3000375"/>
          <p14:tracePt t="44241" x="3473450" y="3000375"/>
          <p14:tracePt t="44279" x="3473450" y="3009900"/>
          <p14:tracePt t="44295" x="3482975" y="3009900"/>
          <p14:tracePt t="44303" x="3482975" y="3017838"/>
          <p14:tracePt t="44319" x="3490913" y="3017838"/>
          <p14:tracePt t="44327" x="3490913" y="3027363"/>
          <p14:tracePt t="44373" x="3500438" y="3027363"/>
          <p14:tracePt t="44403" x="3500438" y="3036888"/>
          <p14:tracePt t="44551" x="3500438" y="3027363"/>
          <p14:tracePt t="44573" x="3500438" y="3017838"/>
          <p14:tracePt t="44589" x="3500438" y="3009900"/>
          <p14:tracePt t="44597" x="3500438" y="2990850"/>
          <p14:tracePt t="44606" x="3500438" y="2973388"/>
          <p14:tracePt t="44620" x="3500438" y="2955925"/>
          <p14:tracePt t="44637" x="3527425" y="2884488"/>
          <p14:tracePt t="44654" x="3562350" y="2786063"/>
          <p14:tracePt t="44670" x="3598863" y="2633663"/>
          <p14:tracePt t="44687" x="3625850" y="2517775"/>
          <p14:tracePt t="44704" x="3652838" y="2357438"/>
          <p14:tracePt t="44720" x="3652838" y="2303463"/>
          <p14:tracePt t="44736" x="3652838" y="2125663"/>
          <p14:tracePt t="44753" x="3652838" y="2036763"/>
          <p14:tracePt t="44770" x="3652838" y="1919288"/>
          <p14:tracePt t="44786" x="3652838" y="1822450"/>
          <p14:tracePt t="44803" x="3652838" y="1731963"/>
          <p14:tracePt t="44820" x="3652838" y="1643063"/>
          <p14:tracePt t="44836" x="3660775" y="1544638"/>
          <p14:tracePt t="44853" x="3670300" y="1490663"/>
          <p14:tracePt t="44870" x="3687763" y="1438275"/>
          <p14:tracePt t="44886" x="3687763" y="1401763"/>
          <p14:tracePt t="44903" x="3705225" y="1366838"/>
          <p14:tracePt t="44920" x="3705225" y="1357313"/>
          <p14:tracePt t="44953" x="3705225" y="1347788"/>
          <p14:tracePt t="45092" x="3714750" y="1347788"/>
          <p14:tracePt t="45130" x="3724275" y="1347788"/>
          <p14:tracePt t="45152" x="3732213" y="1347788"/>
          <p14:tracePt t="45168" x="3741738" y="1347788"/>
          <p14:tracePt t="45184" x="3751263" y="1347788"/>
          <p14:tracePt t="45192" x="3751263" y="1357313"/>
          <p14:tracePt t="45203" x="3759200" y="1357313"/>
          <p14:tracePt t="45220" x="3768725" y="1366838"/>
          <p14:tracePt t="45236" x="3776663" y="1366838"/>
          <p14:tracePt t="45253" x="3786188" y="1374775"/>
          <p14:tracePt t="45270" x="3795713" y="1384300"/>
          <p14:tracePt t="45303" x="3803650" y="1393825"/>
          <p14:tracePt t="45446" x="3813175" y="1393825"/>
          <p14:tracePt t="45470" x="3822700" y="1393825"/>
          <p14:tracePt t="45486" x="3840163" y="1393825"/>
          <p14:tracePt t="45494" x="3848100" y="1384300"/>
          <p14:tracePt t="45503" x="3857625" y="1374775"/>
          <p14:tracePt t="45520" x="3894138" y="1357313"/>
          <p14:tracePt t="45537" x="3929063" y="1347788"/>
          <p14:tracePt t="45553" x="3965575" y="1330325"/>
          <p14:tracePt t="45570" x="3990975" y="1312863"/>
          <p14:tracePt t="45587" x="4010025" y="1303338"/>
          <p14:tracePt t="45603" x="4054475" y="1268413"/>
          <p14:tracePt t="45620" x="4116388" y="1223963"/>
          <p14:tracePt t="45637" x="4170363" y="1179513"/>
          <p14:tracePt t="45653" x="4232275" y="1152525"/>
          <p14:tracePt t="45670" x="4295775" y="1116013"/>
          <p14:tracePt t="45687" x="4348163" y="1089025"/>
          <p14:tracePt t="45703" x="4394200" y="1071563"/>
          <p14:tracePt t="45720" x="4419600" y="1054100"/>
          <p14:tracePt t="45737" x="4456113" y="1044575"/>
          <p14:tracePt t="45753" x="4473575" y="1027113"/>
          <p14:tracePt t="45770" x="4491038" y="1017588"/>
          <p14:tracePt t="45787" x="4518025" y="1000125"/>
          <p14:tracePt t="45803" x="4589463" y="955675"/>
          <p14:tracePt t="45820" x="4652963" y="919163"/>
          <p14:tracePt t="45837" x="4714875" y="874713"/>
          <p14:tracePt t="45853" x="4803775" y="822325"/>
          <p14:tracePt t="45870" x="4867275" y="803275"/>
          <p14:tracePt t="45887" x="4884738" y="785813"/>
          <p14:tracePt t="45903" x="4894263" y="785813"/>
          <p14:tracePt t="45920" x="4894263" y="776288"/>
          <p14:tracePt t="45964" x="4894263" y="768350"/>
          <p14:tracePt t="45988" x="4894263" y="758825"/>
          <p14:tracePt t="46020" x="4894263" y="750888"/>
          <p14:tracePt t="46042" x="4902200" y="750888"/>
          <p14:tracePt t="46088" x="4911725" y="750888"/>
          <p14:tracePt t="46104" x="4911725" y="741363"/>
          <p14:tracePt t="46204" x="4919663" y="741363"/>
          <p14:tracePt t="46212" x="4919663" y="750888"/>
          <p14:tracePt t="46220" x="4929188" y="750888"/>
          <p14:tracePt t="46237" x="4946650" y="768350"/>
          <p14:tracePt t="46253" x="4983163" y="785813"/>
          <p14:tracePt t="46270" x="5018088" y="812800"/>
          <p14:tracePt t="46287" x="5072063" y="839788"/>
          <p14:tracePt t="46303" x="5116513" y="847725"/>
          <p14:tracePt t="46320" x="5180013" y="866775"/>
          <p14:tracePt t="46337" x="5232400" y="884238"/>
          <p14:tracePt t="46353" x="5286375" y="884238"/>
          <p14:tracePt t="46370" x="5322888" y="884238"/>
          <p14:tracePt t="46387" x="5357813" y="893763"/>
          <p14:tracePt t="46403" x="5384800" y="901700"/>
          <p14:tracePt t="46420" x="5402263" y="911225"/>
          <p14:tracePt t="46437" x="5419725" y="911225"/>
          <p14:tracePt t="46453" x="5446713" y="911225"/>
          <p14:tracePt t="46470" x="5465763" y="911225"/>
          <p14:tracePt t="46487" x="5510213" y="919163"/>
          <p14:tracePt t="46503" x="5545138" y="928688"/>
          <p14:tracePt t="46520" x="5572125" y="938213"/>
          <p14:tracePt t="46537" x="5608638" y="946150"/>
          <p14:tracePt t="46553" x="5670550" y="973138"/>
          <p14:tracePt t="46570" x="5705475" y="982663"/>
          <p14:tracePt t="46587" x="5741988" y="1000125"/>
          <p14:tracePt t="46603" x="5786438" y="1017588"/>
          <p14:tracePt t="46620" x="5822950" y="1027113"/>
          <p14:tracePt t="46637" x="5830888" y="1036638"/>
          <p14:tracePt t="46654" x="5867400" y="1054100"/>
          <p14:tracePt t="46670" x="5875338" y="1062038"/>
          <p14:tracePt t="46687" x="5911850" y="1071563"/>
          <p14:tracePt t="46703" x="5938838" y="1089025"/>
          <p14:tracePt t="46720" x="5983288" y="1108075"/>
          <p14:tracePt t="46737" x="6018213" y="1116013"/>
          <p14:tracePt t="46754" x="6054725" y="1133475"/>
          <p14:tracePt t="46756" x="6072188" y="1133475"/>
          <p14:tracePt t="46770" x="6126163" y="1160463"/>
          <p14:tracePt t="46787" x="6170613" y="1187450"/>
          <p14:tracePt t="46803" x="6232525" y="1204913"/>
          <p14:tracePt t="46820" x="6269038" y="1231900"/>
          <p14:tracePt t="46837" x="6303963" y="1241425"/>
          <p14:tracePt t="46854" x="6330950" y="1250950"/>
          <p14:tracePt t="46870" x="6340475" y="1258888"/>
          <p14:tracePt t="47118" x="6348413" y="1258888"/>
          <p14:tracePt t="47156" x="6348413" y="1250950"/>
          <p14:tracePt t="48565" x="6340475" y="1268413"/>
          <p14:tracePt t="48574" x="6330950" y="1268413"/>
          <p14:tracePt t="48581" x="6323013" y="1276350"/>
          <p14:tracePt t="48591" x="6323013" y="1285875"/>
          <p14:tracePt t="48604" x="6296025" y="1295400"/>
          <p14:tracePt t="48621" x="6251575" y="1330325"/>
          <p14:tracePt t="48638" x="6215063" y="1357313"/>
          <p14:tracePt t="48655" x="6170613" y="1384300"/>
          <p14:tracePt t="48671" x="6126163" y="1428750"/>
          <p14:tracePt t="48688" x="6000750" y="1509713"/>
          <p14:tracePt t="48705" x="5956300" y="1536700"/>
          <p14:tracePt t="48721" x="5795963" y="1660525"/>
          <p14:tracePt t="48738" x="5634038" y="1776413"/>
          <p14:tracePt t="48755" x="5465763" y="1893888"/>
          <p14:tracePt t="48771" x="5340350" y="1982788"/>
          <p14:tracePt t="48775" x="5286375" y="2036763"/>
          <p14:tracePt t="48788" x="5232400" y="2098675"/>
          <p14:tracePt t="48805" x="5108575" y="2205038"/>
          <p14:tracePt t="48822" x="5027613" y="2303463"/>
          <p14:tracePt t="48838" x="4956175" y="2401888"/>
          <p14:tracePt t="48855" x="4911725" y="2490788"/>
          <p14:tracePt t="48871" x="4857750" y="2581275"/>
          <p14:tracePt t="48888" x="4803775" y="2670175"/>
          <p14:tracePt t="48905" x="4751388" y="2822575"/>
          <p14:tracePt t="48922" x="4724400" y="2911475"/>
          <p14:tracePt t="48938" x="4697413" y="2965450"/>
          <p14:tracePt t="48955" x="4670425" y="3036888"/>
          <p14:tracePt t="48971" x="4633913" y="3089275"/>
          <p14:tracePt t="48987" x="4608513" y="3133725"/>
          <p14:tracePt t="49004" x="4545013" y="3205163"/>
          <p14:tracePt t="49021" x="4510088" y="3241675"/>
          <p14:tracePt t="49038" x="4465638" y="3276600"/>
          <p14:tracePt t="49054" x="4419600" y="3313113"/>
          <p14:tracePt t="49071" x="4375150" y="3348038"/>
          <p14:tracePt t="49088" x="4348163" y="3375025"/>
          <p14:tracePt t="49105" x="4322763" y="3411538"/>
          <p14:tracePt t="49121" x="4276725" y="3438525"/>
          <p14:tracePt t="49138" x="4259263" y="3455988"/>
          <p14:tracePt t="49155" x="4241800" y="3473450"/>
          <p14:tracePt t="49171" x="4232275" y="3482975"/>
          <p14:tracePt t="49188" x="4214813" y="3490913"/>
          <p14:tracePt t="49205" x="4197350" y="3509963"/>
          <p14:tracePt t="49222" x="4179888" y="3517900"/>
          <p14:tracePt t="49238" x="4160838" y="3527425"/>
          <p14:tracePt t="49255" x="4152900" y="3544888"/>
          <p14:tracePt t="49271" x="4125913" y="3554413"/>
          <p14:tracePt t="49288" x="4108450" y="3562350"/>
          <p14:tracePt t="49305" x="4089400" y="3571875"/>
          <p14:tracePt t="49321" x="4044950" y="3589338"/>
          <p14:tracePt t="49338" x="4010025" y="3598863"/>
          <p14:tracePt t="49355" x="3929063" y="3643313"/>
          <p14:tracePt t="49371" x="3884613" y="3652838"/>
          <p14:tracePt t="49388" x="3840163" y="3670300"/>
          <p14:tracePt t="49405" x="3803650" y="3687763"/>
          <p14:tracePt t="49421" x="3768725" y="3705225"/>
          <p14:tracePt t="49438" x="3705225" y="3741738"/>
          <p14:tracePt t="49454" x="3660775" y="3768725"/>
          <p14:tracePt t="49471" x="3633788" y="3803650"/>
          <p14:tracePt t="49488" x="3608388" y="3848100"/>
          <p14:tracePt t="49505" x="3589338" y="3902075"/>
          <p14:tracePt t="49521" x="3571875" y="3946525"/>
          <p14:tracePt t="49538" x="3562350" y="3990975"/>
          <p14:tracePt t="49554" x="3544888" y="4054475"/>
          <p14:tracePt t="49571" x="3527425" y="4081463"/>
          <p14:tracePt t="49588" x="3509963" y="4116388"/>
          <p14:tracePt t="49605" x="3490913" y="4143375"/>
          <p14:tracePt t="49621" x="3455988" y="4179888"/>
          <p14:tracePt t="49638" x="3419475" y="4205288"/>
          <p14:tracePt t="49655" x="3411538" y="4224338"/>
          <p14:tracePt t="49741" x="3402013" y="4224338"/>
          <p14:tracePt t="49755" x="3402013" y="4232275"/>
          <p14:tracePt t="49795" x="3402013" y="4241800"/>
          <p14:tracePt t="49811" x="3394075" y="4251325"/>
          <p14:tracePt t="49825" x="3394075" y="4259263"/>
          <p14:tracePt t="49857" x="3384550" y="4259263"/>
          <p14:tracePt t="49865" x="3384550" y="4268788"/>
          <p14:tracePt t="49871" x="3375025" y="4268788"/>
          <p14:tracePt t="49888" x="3367088" y="4276725"/>
          <p14:tracePt t="49905" x="3357563" y="4295775"/>
          <p14:tracePt t="49922" x="3340100" y="4303713"/>
          <p14:tracePt t="49938" x="3330575" y="4322763"/>
          <p14:tracePt t="49955" x="3322638" y="4340225"/>
          <p14:tracePt t="49972" x="3303588" y="4357688"/>
          <p14:tracePt t="49988" x="3295650" y="4375150"/>
          <p14:tracePt t="50005" x="3286125" y="4394200"/>
          <p14:tracePt t="50021" x="3286125" y="4402138"/>
          <p14:tracePt t="50213" x="3295650" y="4419600"/>
          <p14:tracePt t="50219" x="3303588" y="4429125"/>
          <p14:tracePt t="50227" x="3303588" y="4438650"/>
          <p14:tracePt t="50238" x="3313113" y="4456113"/>
          <p14:tracePt t="50255" x="3322638" y="4483100"/>
          <p14:tracePt t="50258" x="3330575" y="4500563"/>
          <p14:tracePt t="50272" x="3340100" y="4527550"/>
          <p14:tracePt t="50288" x="3348038" y="4562475"/>
          <p14:tracePt t="50305" x="3367088" y="4625975"/>
          <p14:tracePt t="50322" x="3375025" y="4643438"/>
          <p14:tracePt t="50338" x="3384550" y="4652963"/>
          <p14:tracePt t="50355" x="3384550" y="4660900"/>
          <p14:tracePt t="50428" x="3384550" y="4652963"/>
          <p14:tracePt t="50436" x="3384550" y="4643438"/>
          <p14:tracePt t="50444" x="3394075" y="4643438"/>
          <p14:tracePt t="50458" x="3394075" y="4633913"/>
          <p14:tracePt t="50606" x="3402013" y="4633913"/>
          <p14:tracePt t="50645" x="3411538" y="4633913"/>
          <p14:tracePt t="50653" x="3411538" y="4625975"/>
          <p14:tracePt t="50661" x="3419475" y="4625975"/>
          <p14:tracePt t="50683" x="3419475" y="4616450"/>
          <p14:tracePt t="50699" x="3429000" y="4616450"/>
          <p14:tracePt t="50715" x="3429000" y="4608513"/>
          <p14:tracePt t="50724" x="3429000" y="4598988"/>
          <p14:tracePt t="50761" x="3438525" y="4598988"/>
          <p14:tracePt t="50769" x="3438525" y="4589463"/>
          <p14:tracePt t="50831" x="3446463" y="4589463"/>
          <p14:tracePt t="50877" x="3446463" y="4581525"/>
          <p14:tracePt t="50923" x="3455988" y="4581525"/>
          <p14:tracePt t="50931" x="3455988" y="4572000"/>
          <p14:tracePt t="50963" x="3455988" y="4562475"/>
          <p14:tracePt t="50977" x="3465513" y="4562475"/>
          <p14:tracePt t="51001" x="3465513" y="4554538"/>
          <p14:tracePt t="51017" x="3473450" y="4554538"/>
          <p14:tracePt t="51025" x="3473450" y="4545013"/>
          <p14:tracePt t="51055" x="3482975" y="4545013"/>
          <p14:tracePt t="51187" x="3490913" y="4545013"/>
          <p14:tracePt t="51279" x="3500438" y="4545013"/>
          <p14:tracePt t="51387" x="3509963" y="4545013"/>
          <p14:tracePt t="51411" x="3517900" y="4554538"/>
          <p14:tracePt t="51427" x="3517900" y="4562475"/>
          <p14:tracePt t="51435" x="3527425" y="4572000"/>
          <p14:tracePt t="51448" x="3536950" y="4581525"/>
          <p14:tracePt t="51473" x="3536950" y="4589463"/>
          <p14:tracePt t="51675" x="3536950" y="4598988"/>
          <p14:tracePt t="51683" x="3536950" y="4608513"/>
          <p14:tracePt t="51705" x="3544888" y="4616450"/>
          <p14:tracePt t="51721" x="3544888" y="4625975"/>
          <p14:tracePt t="51742" x="3544888" y="4643438"/>
          <p14:tracePt t="51758" x="3544888" y="4652963"/>
          <p14:tracePt t="51775" x="3544888" y="4660900"/>
          <p14:tracePt t="51867" x="3544888" y="4670425"/>
          <p14:tracePt t="51875" x="3544888" y="4679950"/>
          <p14:tracePt t="51891" x="3554413" y="4687888"/>
          <p14:tracePt t="51908" x="3554413" y="4705350"/>
          <p14:tracePt t="51913" x="3554413" y="4714875"/>
          <p14:tracePt t="51929" x="3554413" y="4732338"/>
          <p14:tracePt t="51939" x="3554413" y="4741863"/>
          <p14:tracePt t="51955" x="3554413" y="4759325"/>
          <p14:tracePt t="51972" x="3554413" y="4768850"/>
          <p14:tracePt t="51989" x="3554413" y="4786313"/>
          <p14:tracePt t="52006" x="3544888" y="4795838"/>
          <p14:tracePt t="52022" x="3536950" y="4822825"/>
          <p14:tracePt t="52039" x="3536950" y="4840288"/>
          <p14:tracePt t="52072" x="3536950" y="4848225"/>
          <p14:tracePt t="52089" x="3536950" y="4867275"/>
          <p14:tracePt t="52106" x="3536950" y="4875213"/>
          <p14:tracePt t="52122" x="3536950" y="4884738"/>
          <p14:tracePt t="52139" x="3536950" y="4902200"/>
          <p14:tracePt t="52155" x="3536950" y="4911725"/>
          <p14:tracePt t="52172" x="3527425" y="4919663"/>
          <p14:tracePt t="52189" x="3527425" y="4938713"/>
          <p14:tracePt t="52205" x="3527425" y="4946650"/>
          <p14:tracePt t="52222" x="3527425" y="4965700"/>
          <p14:tracePt t="52239" x="3517900" y="4973638"/>
          <p14:tracePt t="52256" x="3517900" y="4983163"/>
          <p14:tracePt t="52272" x="3517900" y="4991100"/>
          <p14:tracePt t="52289" x="3517900" y="5010150"/>
          <p14:tracePt t="52306" x="3500438" y="5018088"/>
          <p14:tracePt t="52322" x="3500438" y="5037138"/>
          <p14:tracePt t="52339" x="3500438" y="5045075"/>
          <p14:tracePt t="52356" x="3500438" y="5054600"/>
          <p14:tracePt t="52372" x="3500438" y="5062538"/>
          <p14:tracePt t="52827" x="3500438" y="5072063"/>
          <p14:tracePt t="52843" x="3500438" y="5081588"/>
          <p14:tracePt t="52851" x="3500438" y="5089525"/>
          <p14:tracePt t="52858" x="3509963" y="5099050"/>
          <p14:tracePt t="52873" x="3509963" y="5116513"/>
          <p14:tracePt t="52889" x="3527425" y="5160963"/>
          <p14:tracePt t="52906" x="3527425" y="5170488"/>
          <p14:tracePt t="53151" x="3527425" y="5180013"/>
          <p14:tracePt t="53159" x="3517900" y="5180013"/>
          <p14:tracePt t="53172" x="3509963" y="5187950"/>
          <p14:tracePt t="53189" x="3482975" y="5205413"/>
          <p14:tracePt t="53206" x="3455988" y="5224463"/>
          <p14:tracePt t="53290" x="3446463" y="5232400"/>
          <p14:tracePt t="53321" x="3438525" y="5241925"/>
          <p14:tracePt t="53329" x="3438525" y="5251450"/>
          <p14:tracePt t="53339" x="3429000" y="5251450"/>
          <p14:tracePt t="53356" x="3411538" y="5268913"/>
          <p14:tracePt t="53372" x="3394075" y="5286375"/>
          <p14:tracePt t="53390" x="3357563" y="5303838"/>
          <p14:tracePt t="53406" x="3348038" y="5303838"/>
          <p14:tracePt t="53422" x="3330575" y="5313363"/>
          <p14:tracePt t="53438" x="3322638" y="5313363"/>
          <p14:tracePt t="53531" x="3322638" y="5303838"/>
          <p14:tracePt t="53685" x="3322638" y="5295900"/>
          <p14:tracePt t="53771" x="3322638" y="5286375"/>
          <p14:tracePt t="53925" x="3313113" y="5286375"/>
          <p14:tracePt t="53963" x="3295650" y="5286375"/>
          <p14:tracePt t="53971" x="3286125" y="5286375"/>
          <p14:tracePt t="53987" x="3276600" y="5286375"/>
          <p14:tracePt t="54025" x="3268663" y="5286375"/>
          <p14:tracePt t="54065" x="3259138" y="5286375"/>
          <p14:tracePt t="54075" x="3251200" y="5286375"/>
          <p14:tracePt t="54157" x="3241675" y="5286375"/>
          <p14:tracePt t="54197" x="3232150" y="5286375"/>
          <p14:tracePt t="54203" x="3224213" y="5286375"/>
          <p14:tracePt t="54389" x="3214688" y="5286375"/>
          <p14:tracePt t="54405" x="3214688" y="5276850"/>
          <p14:tracePt t="54413" x="3205163" y="5268913"/>
          <p14:tracePt t="54429" x="3197225" y="5268913"/>
          <p14:tracePt t="54439" x="3187700" y="5259388"/>
          <p14:tracePt t="54458" x="3179763" y="5259388"/>
          <p14:tracePt t="54472" x="3179763" y="5251450"/>
          <p14:tracePt t="54559" x="3170238" y="5251450"/>
          <p14:tracePt t="54583" x="3170238" y="5241925"/>
          <p14:tracePt t="54599" x="3152775" y="5232400"/>
          <p14:tracePt t="54608" x="3143250" y="5232400"/>
          <p14:tracePt t="54614" x="3133725" y="5232400"/>
          <p14:tracePt t="54623" x="3125788" y="5232400"/>
          <p14:tracePt t="54640" x="3116263" y="5224463"/>
          <p14:tracePt t="54753" x="3108325" y="5224463"/>
          <p14:tracePt t="54761" x="3098800" y="5224463"/>
          <p14:tracePt t="54777" x="3089275" y="5224463"/>
          <p14:tracePt t="55139" x="3098800" y="5224463"/>
          <p14:tracePt t="55147" x="3108325" y="5232400"/>
          <p14:tracePt t="55163" x="3116263" y="5232400"/>
          <p14:tracePt t="55173" x="3116263" y="5241925"/>
          <p14:tracePt t="55189" x="3125788" y="5251450"/>
          <p14:tracePt t="55206" x="3143250" y="5259388"/>
          <p14:tracePt t="55223" x="3152775" y="5268913"/>
          <p14:tracePt t="55240" x="3160713" y="5276850"/>
          <p14:tracePt t="55256" x="3160713" y="5286375"/>
          <p14:tracePt t="55273" x="3179763" y="5286375"/>
          <p14:tracePt t="55289" x="3187700" y="5295900"/>
          <p14:tracePt t="55306" x="3197225" y="5303838"/>
          <p14:tracePt t="55323" x="3205163" y="5303838"/>
          <p14:tracePt t="55365" x="3214688" y="5313363"/>
          <p14:tracePt t="55373" x="3224213" y="5322888"/>
          <p14:tracePt t="55389" x="3224213" y="5330825"/>
          <p14:tracePt t="55406" x="3241675" y="5340350"/>
          <p14:tracePt t="55423" x="3251200" y="5348288"/>
          <p14:tracePt t="55439" x="3251200" y="5357813"/>
          <p14:tracePt t="55456" x="3259138" y="5357813"/>
          <p14:tracePt t="55472" x="3259138" y="5367338"/>
          <p14:tracePt t="55742" x="3259138" y="5384800"/>
          <p14:tracePt t="55750" x="3268663" y="5402263"/>
          <p14:tracePt t="55758" x="3276600" y="5429250"/>
          <p14:tracePt t="55773" x="3295650" y="5446713"/>
          <p14:tracePt t="55789" x="3348038" y="5518150"/>
          <p14:tracePt t="55806" x="3394075" y="5562600"/>
          <p14:tracePt t="55823" x="3429000" y="5599113"/>
          <p14:tracePt t="55840" x="3465513" y="5626100"/>
          <p14:tracePt t="55856" x="3500438" y="5653088"/>
          <p14:tracePt t="55873" x="3527425" y="5661025"/>
          <p14:tracePt t="55890" x="3554413" y="5670550"/>
          <p14:tracePt t="55906" x="3598863" y="5705475"/>
          <p14:tracePt t="55923" x="3633788" y="5759450"/>
          <p14:tracePt t="55940" x="3660775" y="5795963"/>
          <p14:tracePt t="55956" x="3724275" y="5894388"/>
          <p14:tracePt t="55973" x="3795713" y="6010275"/>
          <p14:tracePt t="55990" x="3867150" y="6161088"/>
          <p14:tracePt t="56007" x="3938588" y="6330950"/>
          <p14:tracePt t="56023" x="4071938" y="6608763"/>
          <p14:tracePt t="56040" x="4197350" y="6796088"/>
          <p14:tracePt t="56056" x="4313238" y="6848475"/>
          <p14:tracePt t="56073" x="4465638" y="6848475"/>
          <p14:tracePt t="56090" x="4581525" y="6848475"/>
          <p14:tracePt t="56106" x="4652963" y="6848475"/>
          <p14:tracePt t="56123" x="4687888" y="6848475"/>
          <p14:tracePt t="56140" x="4697413" y="6848475"/>
          <p14:tracePt t="56185" x="4697413" y="6840538"/>
          <p14:tracePt t="56208" x="4697413" y="6831013"/>
          <p14:tracePt t="56223" x="4697413" y="6823075"/>
          <p14:tracePt t="56231" x="4705350" y="6823075"/>
          <p14:tracePt t="56240" x="4705350" y="6813550"/>
          <p14:tracePt t="56256" x="4714875" y="6804025"/>
          <p14:tracePt t="56273" x="4732338" y="6796088"/>
          <p14:tracePt t="56289" x="4741863" y="6786563"/>
          <p14:tracePt t="56306" x="4751388" y="6769100"/>
          <p14:tracePt t="56323" x="4768850" y="6751638"/>
          <p14:tracePt t="56340" x="4768850" y="6742113"/>
          <p14:tracePt t="56356" x="4776788" y="6732588"/>
          <p14:tracePt t="56373" x="4776788" y="6724650"/>
          <p14:tracePt t="56390" x="4776788" y="6705600"/>
          <p14:tracePt t="56406" x="4776788" y="6688138"/>
          <p14:tracePt t="56423" x="4759325" y="6626225"/>
          <p14:tracePt t="56439" x="4741863" y="6581775"/>
          <p14:tracePt t="56456" x="4714875" y="6537325"/>
          <p14:tracePt t="56473" x="4697413" y="6500813"/>
          <p14:tracePt t="56490" x="4679950" y="6465888"/>
          <p14:tracePt t="56506" x="4652963" y="6429375"/>
          <p14:tracePt t="56523" x="4633913" y="6411913"/>
          <p14:tracePt t="56540" x="4616450" y="6394450"/>
          <p14:tracePt t="56556" x="4589463" y="6367463"/>
          <p14:tracePt t="56573" x="4572000" y="6357938"/>
          <p14:tracePt t="56590" x="4554538" y="6348413"/>
          <p14:tracePt t="56606" x="4537075" y="6340475"/>
          <p14:tracePt t="56623" x="4527550" y="6330950"/>
          <p14:tracePt t="56640" x="4518025" y="6313488"/>
          <p14:tracePt t="56656" x="4510088" y="6313488"/>
          <p14:tracePt t="56673" x="4510088" y="6303963"/>
          <p14:tracePt t="56733" x="4500563" y="6303963"/>
          <p14:tracePt t="56748" x="4491038" y="6296025"/>
          <p14:tracePt t="56757" x="4483100" y="6296025"/>
          <p14:tracePt t="56778" x="4483100" y="6286500"/>
          <p14:tracePt t="56787" x="4473575" y="6276975"/>
          <p14:tracePt t="56803" x="4473575" y="6269038"/>
          <p14:tracePt t="56819" x="4473575" y="6259513"/>
          <p14:tracePt t="56833" x="4465638" y="6251575"/>
          <p14:tracePt t="56842" x="4465638" y="6242050"/>
          <p14:tracePt t="56865" x="4465638" y="6232525"/>
          <p14:tracePt t="57011" x="4473575" y="6232525"/>
          <p14:tracePt t="57035" x="4483100" y="6232525"/>
          <p14:tracePt t="57043" x="4491038" y="6232525"/>
          <p14:tracePt t="57059" x="4500563" y="6232525"/>
          <p14:tracePt t="57067" x="4510088" y="6232525"/>
          <p14:tracePt t="57074" x="4518025" y="6232525"/>
          <p14:tracePt t="57090" x="4554538" y="6242050"/>
          <p14:tracePt t="57107" x="4581525" y="6242050"/>
          <p14:tracePt t="57123" x="4616450" y="6242050"/>
          <p14:tracePt t="57140" x="4633913" y="6251575"/>
          <p14:tracePt t="57156" x="4660900" y="6251575"/>
          <p14:tracePt t="57173" x="4687888" y="6259513"/>
          <p14:tracePt t="57190" x="4759325" y="6269038"/>
          <p14:tracePt t="57206" x="4803775" y="6286500"/>
          <p14:tracePt t="57223" x="4840288" y="6296025"/>
          <p14:tracePt t="57240" x="4875213" y="6303963"/>
          <p14:tracePt t="57256" x="4902200" y="6313488"/>
          <p14:tracePt t="57273" x="4919663" y="6323013"/>
          <p14:tracePt t="57290" x="4938713" y="6330950"/>
          <p14:tracePt t="57307" x="4956175" y="6348413"/>
          <p14:tracePt t="57323" x="4965700" y="6348413"/>
          <p14:tracePt t="57340" x="4973638" y="6357938"/>
          <p14:tracePt t="57356" x="4991100" y="6357938"/>
          <p14:tracePt t="57374" x="5045075" y="6384925"/>
          <p14:tracePt t="57390" x="5072063" y="6384925"/>
          <p14:tracePt t="57407" x="5160963" y="6411913"/>
          <p14:tracePt t="57423" x="5205413" y="6419850"/>
          <p14:tracePt t="57439" x="5241925" y="6438900"/>
          <p14:tracePt t="57456" x="5268913" y="6446838"/>
          <p14:tracePt t="57473" x="5295900" y="6446838"/>
          <p14:tracePt t="57490" x="5303838" y="6446838"/>
          <p14:tracePt t="57507" x="5322888" y="6456363"/>
          <p14:tracePt t="57523" x="5330825" y="6456363"/>
          <p14:tracePt t="57540" x="5340350" y="6456363"/>
          <p14:tracePt t="57574" x="5348288" y="6446838"/>
          <p14:tracePt t="57590" x="5367338" y="6438900"/>
          <p14:tracePt t="57607" x="5375275" y="6429375"/>
          <p14:tracePt t="57623" x="5384800" y="6419850"/>
          <p14:tracePt t="57640" x="5402263" y="6411913"/>
          <p14:tracePt t="57657" x="5402263" y="6402388"/>
          <p14:tracePt t="57673" x="5411788" y="6394450"/>
          <p14:tracePt t="57690" x="5419725" y="6384925"/>
          <p14:tracePt t="57707" x="5438775" y="6367463"/>
          <p14:tracePt t="57724" x="5446713" y="6348413"/>
          <p14:tracePt t="57740" x="5456238" y="6340475"/>
          <p14:tracePt t="57757" x="5456238" y="6330950"/>
          <p14:tracePt t="57773" x="5456238" y="6323013"/>
          <p14:tracePt t="57790" x="5465763" y="6313488"/>
          <p14:tracePt t="57807" x="5473700" y="6303963"/>
          <p14:tracePt t="57823" x="5473700" y="6286500"/>
          <p14:tracePt t="57840" x="5483225" y="6276975"/>
          <p14:tracePt t="57857" x="5483225" y="6269038"/>
          <p14:tracePt t="57890" x="5483225" y="6259513"/>
          <p14:tracePt t="57907" x="5483225" y="6242050"/>
          <p14:tracePt t="57923" x="5491163" y="6232525"/>
          <p14:tracePt t="57940" x="5491163" y="6224588"/>
          <p14:tracePt t="57957" x="5500688" y="6215063"/>
          <p14:tracePt t="57973" x="5500688" y="6205538"/>
          <p14:tracePt t="58063" x="5500688" y="6197600"/>
          <p14:tracePt t="58079" x="5510213" y="6197600"/>
          <p14:tracePt t="58087" x="5510213" y="6188075"/>
          <p14:tracePt t="58095" x="5518150" y="6188075"/>
          <p14:tracePt t="58107" x="5518150" y="6180138"/>
          <p14:tracePt t="58124" x="5572125" y="6153150"/>
          <p14:tracePt t="58140" x="5589588" y="6126163"/>
          <p14:tracePt t="58157" x="5705475" y="6081713"/>
          <p14:tracePt t="58173" x="5795963" y="6054725"/>
          <p14:tracePt t="58190" x="5884863" y="6037263"/>
          <p14:tracePt t="58207" x="5946775" y="6027738"/>
          <p14:tracePt t="58224" x="6000750" y="6010275"/>
          <p14:tracePt t="58240" x="6054725" y="6000750"/>
          <p14:tracePt t="58257" x="6108700" y="5983288"/>
          <p14:tracePt t="58273" x="6143625" y="5965825"/>
          <p14:tracePt t="58290" x="6188075" y="5956300"/>
          <p14:tracePt t="58307" x="6224588" y="5929313"/>
          <p14:tracePt t="58324" x="6269038" y="5919788"/>
          <p14:tracePt t="58340" x="6313488" y="5902325"/>
          <p14:tracePt t="58357" x="6384925" y="5875338"/>
          <p14:tracePt t="58373" x="6429375" y="5867400"/>
          <p14:tracePt t="58391" x="6465888" y="5857875"/>
          <p14:tracePt t="58407" x="6483350" y="5848350"/>
          <p14:tracePt t="58423" x="6510338" y="5840413"/>
          <p14:tracePt t="58440" x="6537325" y="5822950"/>
          <p14:tracePt t="58456" x="6554788" y="5813425"/>
          <p14:tracePt t="58473" x="6608763" y="5795963"/>
          <p14:tracePt t="58490" x="6643688" y="5786438"/>
          <p14:tracePt t="58507" x="6688138" y="5768975"/>
          <p14:tracePt t="58524" x="6732588" y="5759450"/>
          <p14:tracePt t="58540" x="6759575" y="5741988"/>
          <p14:tracePt t="58557" x="6786563" y="5724525"/>
          <p14:tracePt t="58574" x="6796088" y="5715000"/>
          <p14:tracePt t="58590" x="6813550" y="5697538"/>
          <p14:tracePt t="58607" x="6823075" y="5680075"/>
          <p14:tracePt t="58624" x="6831013" y="5653088"/>
          <p14:tracePt t="58640" x="6848475" y="5626100"/>
          <p14:tracePt t="58657" x="6848475" y="5608638"/>
          <p14:tracePt t="58673" x="6848475" y="5589588"/>
          <p14:tracePt t="58707" x="6848475" y="5581650"/>
          <p14:tracePt t="58767" x="6848475" y="5572125"/>
          <p14:tracePt t="59905" x="6848475" y="5562600"/>
          <p14:tracePt t="59921" x="6840538" y="5545138"/>
          <p14:tracePt t="59929" x="6823075" y="5545138"/>
          <p14:tracePt t="59940" x="6804025" y="5518150"/>
          <p14:tracePt t="59957" x="6742113" y="5491163"/>
          <p14:tracePt t="59974" x="6688138" y="5465763"/>
          <p14:tracePt t="59990" x="6599238" y="5446713"/>
          <p14:tracePt t="60007" x="6545263" y="5429250"/>
          <p14:tracePt t="60024" x="6473825" y="5402263"/>
          <p14:tracePt t="60040" x="6411913" y="5384800"/>
          <p14:tracePt t="60057" x="6357938" y="5367338"/>
          <p14:tracePt t="60074" x="6313488" y="5357813"/>
          <p14:tracePt t="60091" x="6251575" y="5330825"/>
          <p14:tracePt t="60107" x="6215063" y="5313363"/>
          <p14:tracePt t="60124" x="6180138" y="5303838"/>
          <p14:tracePt t="60141" x="6126163" y="5286375"/>
          <p14:tracePt t="60157" x="6081713" y="5276850"/>
          <p14:tracePt t="60174" x="6000750" y="5251450"/>
          <p14:tracePt t="60191" x="5911850" y="5232400"/>
          <p14:tracePt t="60207" x="5803900" y="5214938"/>
          <p14:tracePt t="60224" x="5732463" y="5187950"/>
          <p14:tracePt t="60241" x="5680075" y="5180013"/>
          <p14:tracePt t="60257" x="5626100" y="5153025"/>
          <p14:tracePt t="60274" x="5572125" y="5143500"/>
          <p14:tracePt t="60291" x="5500688" y="5126038"/>
          <p14:tracePt t="60307" x="5473700" y="5108575"/>
          <p14:tracePt t="60324" x="5456238" y="5108575"/>
          <p14:tracePt t="60341" x="5446713" y="5108575"/>
          <p14:tracePt t="60369" x="5438775" y="5108575"/>
          <p14:tracePt t="60385" x="5419725" y="5108575"/>
          <p14:tracePt t="60393" x="5411788" y="5116513"/>
          <p14:tracePt t="60407" x="5375275" y="5126038"/>
          <p14:tracePt t="60423" x="5322888" y="5133975"/>
          <p14:tracePt t="60440" x="5268913" y="5153025"/>
          <p14:tracePt t="60457" x="5224463" y="5160963"/>
          <p14:tracePt t="60474" x="5180013" y="5160963"/>
          <p14:tracePt t="60491" x="5133975" y="5153025"/>
          <p14:tracePt t="60508" x="5116513" y="5133975"/>
          <p14:tracePt t="60524" x="5099050" y="5116513"/>
          <p14:tracePt t="60541" x="5089525" y="5108575"/>
          <p14:tracePt t="60557" x="5081588" y="5099050"/>
          <p14:tracePt t="60574" x="5072063" y="5081588"/>
          <p14:tracePt t="60591" x="5054600" y="5062538"/>
          <p14:tracePt t="60607" x="5045075" y="5054600"/>
          <p14:tracePt t="60624" x="5037138" y="5045075"/>
          <p14:tracePt t="60641" x="5027613" y="5037138"/>
          <p14:tracePt t="60709" x="5018088" y="5027613"/>
          <p14:tracePt t="60726" x="5000625" y="5010150"/>
          <p14:tracePt t="60734" x="4991100" y="5000625"/>
          <p14:tracePt t="60742" x="4973638" y="4973638"/>
          <p14:tracePt t="60757" x="4938713" y="4911725"/>
          <p14:tracePt t="60774" x="4884738" y="4830763"/>
          <p14:tracePt t="60790" x="4848225" y="4724400"/>
          <p14:tracePt t="60807" x="4830763" y="4643438"/>
          <p14:tracePt t="60824" x="4813300" y="4554538"/>
          <p14:tracePt t="60827" x="4803775" y="4518025"/>
          <p14:tracePt t="60841" x="4759325" y="4446588"/>
          <p14:tracePt t="60857" x="4732338" y="4394200"/>
          <p14:tracePt t="60874" x="4714875" y="4348163"/>
          <p14:tracePt t="60891" x="4705350" y="4340225"/>
          <p14:tracePt t="60908" x="4697413" y="4330700"/>
          <p14:tracePt t="61003" x="4687888" y="4322763"/>
          <p14:tracePt t="61011" x="4679950" y="4313238"/>
          <p14:tracePt t="61027" x="4670425" y="4303713"/>
          <p14:tracePt t="61041" x="4633913" y="4286250"/>
          <p14:tracePt t="61058" x="4589463" y="4259263"/>
          <p14:tracePt t="61074" x="4562475" y="4224338"/>
          <p14:tracePt t="61091" x="4518025" y="4187825"/>
          <p14:tracePt t="61108" x="4473575" y="4143375"/>
          <p14:tracePt t="61124" x="4419600" y="4089400"/>
          <p14:tracePt t="61141" x="4367213" y="4044950"/>
          <p14:tracePt t="61158" x="4322763" y="4000500"/>
          <p14:tracePt t="61174" x="4268788" y="3956050"/>
          <p14:tracePt t="61191" x="4251325" y="3938588"/>
          <p14:tracePt t="61207" x="4232275" y="3929063"/>
          <p14:tracePt t="61224" x="4214813" y="3919538"/>
          <p14:tracePt t="61242" x="4205288" y="3902075"/>
          <p14:tracePt t="61258" x="4197350" y="3902075"/>
          <p14:tracePt t="61274" x="4187825" y="3884613"/>
          <p14:tracePt t="61291" x="4170363" y="3875088"/>
          <p14:tracePt t="61307" x="4160838" y="3867150"/>
          <p14:tracePt t="61324" x="4152900" y="3857625"/>
          <p14:tracePt t="61341" x="4125913" y="3848100"/>
          <p14:tracePt t="61343" x="4116388" y="3830638"/>
          <p14:tracePt t="61357" x="4098925" y="3830638"/>
          <p14:tracePt t="61375" x="4054475" y="3786188"/>
          <p14:tracePt t="61391" x="4017963" y="3741738"/>
          <p14:tracePt t="61407" x="3990975" y="3705225"/>
          <p14:tracePt t="61424" x="3946525" y="3652838"/>
          <p14:tracePt t="61440" x="3884613" y="3581400"/>
          <p14:tracePt t="61457" x="3822700" y="3509963"/>
          <p14:tracePt t="61474" x="3724275" y="3375025"/>
          <p14:tracePt t="61491" x="3652838" y="3303588"/>
          <p14:tracePt t="61507" x="3598863" y="3251200"/>
          <p14:tracePt t="61524" x="3581400" y="3224213"/>
          <p14:tracePt t="61615" x="3571875" y="3224213"/>
          <p14:tracePt t="61629" x="3562350" y="3224213"/>
          <p14:tracePt t="61645" x="3554413" y="3224213"/>
          <p14:tracePt t="61661" x="3544888" y="3224213"/>
          <p14:tracePt t="61668" x="3536950" y="3224213"/>
          <p14:tracePt t="61690" x="3527425" y="3224213"/>
          <p14:tracePt t="61707" x="3517900" y="3214688"/>
          <p14:tracePt t="61715" x="3509963" y="3205163"/>
          <p14:tracePt t="61724" x="3500438" y="3205163"/>
          <p14:tracePt t="61741" x="3455988" y="3170238"/>
          <p14:tracePt t="61758" x="3402013" y="3125788"/>
          <p14:tracePt t="61774" x="3330575" y="3081338"/>
          <p14:tracePt t="61791" x="3224213" y="3027363"/>
          <p14:tracePt t="61808" x="3071813" y="2946400"/>
          <p14:tracePt t="61824" x="3009900" y="2911475"/>
          <p14:tracePt t="61841" x="2965450" y="2884488"/>
          <p14:tracePt t="61858" x="2938463" y="2857500"/>
          <p14:tracePt t="61874" x="2928938" y="2847975"/>
          <p14:tracePt t="61891" x="2928938" y="2840038"/>
          <p14:tracePt t="61963" x="2919413" y="2840038"/>
          <p14:tracePt t="62133" x="2919413" y="2847975"/>
          <p14:tracePt t="62141" x="2928938" y="2847975"/>
          <p14:tracePt t="62149" x="2928938" y="2857500"/>
          <p14:tracePt t="62158" x="2938463" y="2867025"/>
          <p14:tracePt t="62174" x="2946400" y="2874963"/>
          <p14:tracePt t="62191" x="2965450" y="2874963"/>
          <p14:tracePt t="62208" x="3000375" y="2894013"/>
          <p14:tracePt t="62225" x="3054350" y="2894013"/>
          <p14:tracePt t="62241" x="3143250" y="2901950"/>
          <p14:tracePt t="62258" x="3197225" y="2911475"/>
          <p14:tracePt t="62274" x="3241675" y="2919413"/>
          <p14:tracePt t="62291" x="3276600" y="2928938"/>
          <p14:tracePt t="62308" x="3295650" y="2938463"/>
          <p14:tracePt t="62325" x="3303588" y="2938463"/>
          <p14:tracePt t="62341" x="3313113" y="2955925"/>
          <p14:tracePt t="62358" x="3330575" y="2965450"/>
          <p14:tracePt t="62374" x="3340100" y="2973388"/>
          <p14:tracePt t="62391" x="3348038" y="2982913"/>
          <p14:tracePt t="62408" x="3357563" y="2990850"/>
          <p14:tracePt t="62424" x="3367088" y="3000375"/>
          <p14:tracePt t="62441" x="3375025" y="3017838"/>
          <p14:tracePt t="62457" x="3394075" y="3054350"/>
          <p14:tracePt t="62474" x="3402013" y="3062288"/>
          <p14:tracePt t="62491" x="3419475" y="3071813"/>
          <p14:tracePt t="62508" x="3429000" y="3081338"/>
          <p14:tracePt t="62524" x="3446463" y="3081338"/>
          <p14:tracePt t="62542" x="3465513" y="3081338"/>
          <p14:tracePt t="62588" x="3465513" y="3071813"/>
          <p14:tracePt t="62613" x="3465513" y="3062288"/>
          <p14:tracePt t="62619" x="3465513" y="3054350"/>
          <p14:tracePt t="62627" x="3465513" y="3044825"/>
          <p14:tracePt t="62642" x="3465513" y="3027363"/>
          <p14:tracePt t="62658" x="3446463" y="2990850"/>
          <p14:tracePt t="62675" x="3438525" y="2982913"/>
          <p14:tracePt t="62691" x="3419475" y="2946400"/>
          <p14:tracePt t="62708" x="3411538" y="2928938"/>
          <p14:tracePt t="62724" x="3411538" y="2911475"/>
          <p14:tracePt t="62741" x="3394075" y="2901950"/>
          <p14:tracePt t="62758" x="3394075" y="2894013"/>
          <p14:tracePt t="62774" x="3394075" y="2884488"/>
          <p14:tracePt t="62791" x="3384550" y="2874963"/>
          <p14:tracePt t="62808" x="3384550" y="2867025"/>
          <p14:tracePt t="62824" x="3384550" y="2857500"/>
          <p14:tracePt t="62841" x="3375025" y="2840038"/>
          <p14:tracePt t="62858" x="3375025" y="2830513"/>
          <p14:tracePt t="62874" x="3375025" y="2822575"/>
          <p14:tracePt t="62891" x="3375025" y="2803525"/>
          <p14:tracePt t="62908" x="3375025" y="2768600"/>
          <p14:tracePt t="62925" x="3375025" y="2724150"/>
          <p14:tracePt t="62941" x="3402013" y="2652713"/>
          <p14:tracePt t="62958" x="3429000" y="2598738"/>
          <p14:tracePt t="62975" x="3446463" y="2536825"/>
          <p14:tracePt t="62991" x="3490913" y="2455863"/>
          <p14:tracePt t="63008" x="3527425" y="2393950"/>
          <p14:tracePt t="63025" x="3544888" y="2347913"/>
          <p14:tracePt t="63041" x="3562350" y="2295525"/>
          <p14:tracePt t="63058" x="3589338" y="2251075"/>
          <p14:tracePt t="63075" x="3608388" y="2224088"/>
          <p14:tracePt t="63091" x="3616325" y="2205038"/>
          <p14:tracePt t="63108" x="3633788" y="2187575"/>
          <p14:tracePt t="63125" x="3643313" y="2160588"/>
          <p14:tracePt t="63141" x="3652838" y="2133600"/>
          <p14:tracePt t="63158" x="3679825" y="2098675"/>
          <p14:tracePt t="63175" x="3705225" y="2054225"/>
          <p14:tracePt t="63191" x="3724275" y="2036763"/>
          <p14:tracePt t="63208" x="3724275" y="2027238"/>
          <p14:tracePt t="63323" x="3732213" y="2027238"/>
          <p14:tracePt t="63347" x="3732213" y="2036763"/>
          <p14:tracePt t="63363" x="3732213" y="2044700"/>
          <p14:tracePt t="63378" x="3732213" y="2054225"/>
          <p14:tracePt t="63401" x="3732213" y="2062163"/>
          <p14:tracePt t="63417" x="3732213" y="2071688"/>
          <p14:tracePt t="63425" x="3732213" y="2089150"/>
          <p14:tracePt t="63433" x="3724275" y="2108200"/>
          <p14:tracePt t="63441" x="3724275" y="2125663"/>
          <p14:tracePt t="63458" x="3705225" y="2170113"/>
          <p14:tracePt t="63474" x="3697288" y="2205038"/>
          <p14:tracePt t="63491" x="3679825" y="2251075"/>
          <p14:tracePt t="63508" x="3670300" y="2303463"/>
          <p14:tracePt t="63525" x="3670300" y="2339975"/>
          <p14:tracePt t="63541" x="3660775" y="2384425"/>
          <p14:tracePt t="63558" x="3660775" y="2401888"/>
          <p14:tracePt t="63575" x="3660775" y="2411413"/>
          <p14:tracePt t="63591" x="3660775" y="2419350"/>
          <p14:tracePt t="63608" x="3652838" y="2446338"/>
          <p14:tracePt t="63625" x="3643313" y="2509838"/>
          <p14:tracePt t="63641" x="3625850" y="2544763"/>
          <p14:tracePt t="63658" x="3616325" y="2571750"/>
          <p14:tracePt t="63675" x="3608388" y="2608263"/>
          <p14:tracePt t="63691" x="3608388" y="2625725"/>
          <p14:tracePt t="63708" x="3608388" y="2633663"/>
          <p14:tracePt t="63935" x="3608388" y="2625725"/>
          <p14:tracePt t="64197" x="3608388" y="2616200"/>
          <p14:tracePt t="64979" x="3598863" y="2633663"/>
          <p14:tracePt t="64987" x="3589338" y="2643188"/>
          <p14:tracePt t="64995" x="3581400" y="2660650"/>
          <p14:tracePt t="65008" x="3562350" y="2679700"/>
          <p14:tracePt t="65025" x="3536950" y="2724150"/>
          <p14:tracePt t="65042" x="3527425" y="2741613"/>
          <p14:tracePt t="65058" x="3517900" y="2751138"/>
          <p14:tracePt t="65075" x="3500438" y="2759075"/>
          <p14:tracePt t="65092" x="3490913" y="2768600"/>
          <p14:tracePt t="65108" x="3482975" y="2795588"/>
          <p14:tracePt t="65125" x="3473450" y="2813050"/>
          <p14:tracePt t="65142" x="3455988" y="2874963"/>
          <p14:tracePt t="65158" x="3446463" y="2928938"/>
          <p14:tracePt t="65175" x="3438525" y="3000375"/>
          <p14:tracePt t="65192" x="3438525" y="3054350"/>
          <p14:tracePt t="65208" x="3419475" y="3108325"/>
          <p14:tracePt t="65225" x="3411538" y="3152775"/>
          <p14:tracePt t="65242" x="3402013" y="3187700"/>
          <p14:tracePt t="65258" x="3394075" y="3241675"/>
          <p14:tracePt t="65275" x="3384550" y="3276600"/>
          <p14:tracePt t="65292" x="3367088" y="3313113"/>
          <p14:tracePt t="65308" x="3357563" y="3348038"/>
          <p14:tracePt t="65326" x="3340100" y="3402013"/>
          <p14:tracePt t="65342" x="3322638" y="3438525"/>
          <p14:tracePt t="65359" x="3322638" y="3455988"/>
          <p14:tracePt t="65361" x="3313113" y="3473450"/>
          <p14:tracePt t="65375" x="3295650" y="3527425"/>
          <p14:tracePt t="65392" x="3286125" y="3581400"/>
          <p14:tracePt t="65409" x="3276600" y="3633788"/>
          <p14:tracePt t="65426" x="3268663" y="3741738"/>
          <p14:tracePt t="65442" x="3268663" y="3830638"/>
          <p14:tracePt t="65458" x="3268663" y="3894138"/>
          <p14:tracePt t="65475" x="3286125" y="4089400"/>
          <p14:tracePt t="65491" x="3313113" y="4224338"/>
          <p14:tracePt t="65508" x="3330575" y="4357688"/>
          <p14:tracePt t="65525" x="3348038" y="4465638"/>
          <p14:tracePt t="65542" x="3375025" y="4608513"/>
          <p14:tracePt t="65559" x="3384550" y="4652963"/>
          <p14:tracePt t="65575" x="3402013" y="4759325"/>
          <p14:tracePt t="65592" x="3419475" y="4813300"/>
          <p14:tracePt t="65608" x="3446463" y="4894263"/>
          <p14:tracePt t="65625" x="3482975" y="4946650"/>
          <p14:tracePt t="65642" x="3509963" y="5018088"/>
          <p14:tracePt t="65659" x="3527425" y="5089525"/>
          <p14:tracePt t="65675" x="3536950" y="5170488"/>
          <p14:tracePt t="65692" x="3554413" y="5214938"/>
          <p14:tracePt t="65709" x="3562350" y="5259388"/>
          <p14:tracePt t="65725" x="3562350" y="5295900"/>
          <p14:tracePt t="65742" x="3562350" y="5313363"/>
          <p14:tracePt t="65758" x="3571875" y="5330825"/>
          <p14:tracePt t="65776" x="3571875" y="5340350"/>
          <p14:tracePt t="65792" x="3581400" y="5348288"/>
          <p14:tracePt t="65809" x="3581400" y="5367338"/>
          <p14:tracePt t="65825" x="3581400" y="5375275"/>
          <p14:tracePt t="65859" x="3571875" y="5384800"/>
          <p14:tracePt t="65923" x="3562350" y="5384800"/>
          <p14:tracePt t="65931" x="3562350" y="5375275"/>
          <p14:tracePt t="65941" x="3554413" y="5375275"/>
          <p14:tracePt t="65958" x="3544888" y="5357813"/>
          <p14:tracePt t="65975" x="3536950" y="5348288"/>
          <p14:tracePt t="65992" x="3527425" y="5340350"/>
          <p14:tracePt t="66009" x="3509963" y="5322888"/>
          <p14:tracePt t="66025" x="3500438" y="5322888"/>
          <p14:tracePt t="66093" x="3500438" y="5330825"/>
          <p14:tracePt t="66110" x="3509963" y="5330825"/>
          <p14:tracePt t="66117" x="3509963" y="5340350"/>
          <p14:tracePt t="66125" x="3517900" y="5340350"/>
          <p14:tracePt t="66142" x="3536950" y="5348288"/>
          <p14:tracePt t="66159" x="3544888" y="5357813"/>
          <p14:tracePt t="66175" x="3571875" y="5375275"/>
          <p14:tracePt t="66192" x="3598863" y="5394325"/>
          <p14:tracePt t="66209" x="3625850" y="5429250"/>
          <p14:tracePt t="66225" x="3687763" y="5491163"/>
          <p14:tracePt t="66242" x="3724275" y="5527675"/>
          <p14:tracePt t="66259" x="3751263" y="5572125"/>
          <p14:tracePt t="66275" x="3776663" y="5608638"/>
          <p14:tracePt t="66292" x="3813175" y="5653088"/>
          <p14:tracePt t="66309" x="3867150" y="5715000"/>
          <p14:tracePt t="66325" x="3919538" y="5759450"/>
          <p14:tracePt t="66342" x="3973513" y="5803900"/>
          <p14:tracePt t="66359" x="4027488" y="5830888"/>
          <p14:tracePt t="66375" x="4081463" y="5857875"/>
          <p14:tracePt t="66392" x="4133850" y="5884863"/>
          <p14:tracePt t="66408" x="4205288" y="5911850"/>
          <p14:tracePt t="66425" x="4276725" y="5956300"/>
          <p14:tracePt t="66442" x="4295775" y="5965825"/>
          <p14:tracePt t="66458" x="4303713" y="5973763"/>
          <p14:tracePt t="66475" x="4313238" y="5983288"/>
          <p14:tracePt t="66492" x="4322763" y="6000750"/>
          <p14:tracePt t="66509" x="4357688" y="6018213"/>
          <p14:tracePt t="66526" x="4411663" y="6037263"/>
          <p14:tracePt t="66542" x="4465638" y="6045200"/>
          <p14:tracePt t="66559" x="4510088" y="6062663"/>
          <p14:tracePt t="66575" x="4554538" y="6072188"/>
          <p14:tracePt t="66592" x="4581525" y="6089650"/>
          <p14:tracePt t="66609" x="4589463" y="6089650"/>
          <p14:tracePt t="66673" x="4589463" y="6081713"/>
          <p14:tracePt t="66727" x="4581525" y="6072188"/>
          <p14:tracePt t="66735" x="4572000" y="6072188"/>
          <p14:tracePt t="66744" x="4554538" y="6054725"/>
          <p14:tracePt t="66759" x="4510088" y="6018213"/>
          <p14:tracePt t="66776" x="4402138" y="5956300"/>
          <p14:tracePt t="66792" x="4259263" y="5867400"/>
          <p14:tracePt t="66809" x="4108450" y="5751513"/>
          <p14:tracePt t="66826" x="3894138" y="5572125"/>
          <p14:tracePt t="66842" x="3822700" y="5510213"/>
          <p14:tracePt t="66859" x="3670300" y="5357813"/>
          <p14:tracePt t="66876" x="3598863" y="5276850"/>
          <p14:tracePt t="66892" x="3536950" y="5214938"/>
          <p14:tracePt t="66909" x="3500438" y="5160963"/>
          <p14:tracePt t="66926" x="3482975" y="5099050"/>
          <p14:tracePt t="66942" x="3455988" y="5037138"/>
          <p14:tracePt t="66958" x="3384550" y="4875213"/>
          <p14:tracePt t="66975" x="3330575" y="4751388"/>
          <p14:tracePt t="66992" x="3268663" y="4589463"/>
          <p14:tracePt t="67009" x="3170238" y="4402138"/>
          <p14:tracePt t="67026" x="3081338" y="4197350"/>
          <p14:tracePt t="67042" x="3000375" y="4017963"/>
          <p14:tracePt t="67059" x="2894013" y="3759200"/>
          <p14:tracePt t="67076" x="2813050" y="3571875"/>
          <p14:tracePt t="67092" x="2759075" y="3419475"/>
          <p14:tracePt t="67109" x="2714625" y="3268663"/>
          <p14:tracePt t="67126" x="2679700" y="3170238"/>
          <p14:tracePt t="67142" x="2652713" y="3089275"/>
          <p14:tracePt t="67159" x="2643188" y="3036888"/>
          <p14:tracePt t="67176" x="2633663" y="2955925"/>
          <p14:tracePt t="67192" x="2633663" y="2901950"/>
          <p14:tracePt t="67209" x="2643188" y="2847975"/>
          <p14:tracePt t="67225" x="2670175" y="2795588"/>
          <p14:tracePt t="67242" x="2687638" y="2714625"/>
          <p14:tracePt t="67259" x="2714625" y="2625725"/>
          <p14:tracePt t="67276" x="2751138" y="2544763"/>
          <p14:tracePt t="67292" x="2795588" y="2465388"/>
          <p14:tracePt t="67309" x="2803525" y="2428875"/>
          <p14:tracePt t="67326" x="2822575" y="2393950"/>
          <p14:tracePt t="67342" x="2822575" y="2384425"/>
          <p14:tracePt t="67359" x="2822575" y="2374900"/>
          <p14:tracePt t="67394" x="2830513" y="2374900"/>
          <p14:tracePt t="67430" x="2830513" y="2384425"/>
          <p14:tracePt t="67438" x="2840038" y="2393950"/>
          <p14:tracePt t="67454" x="2840038" y="2401888"/>
          <p14:tracePt t="67462" x="2847975" y="2401888"/>
          <p14:tracePt t="67475" x="2847975" y="2411413"/>
          <p14:tracePt t="67492" x="2857500" y="2419350"/>
          <p14:tracePt t="67509" x="2874963" y="2465388"/>
          <p14:tracePt t="67526" x="2884488" y="2482850"/>
          <p14:tracePt t="67542" x="2894013" y="2490788"/>
          <p14:tracePt t="67559" x="2901950" y="2500313"/>
          <p14:tracePt t="67576" x="2911475" y="2509838"/>
          <p14:tracePt t="67609" x="2928938" y="2517775"/>
          <p14:tracePt t="67626" x="2946400" y="2527300"/>
          <p14:tracePt t="67642" x="2973388" y="2544763"/>
          <p14:tracePt t="67659" x="3009900" y="2554288"/>
          <p14:tracePt t="67675" x="3044825" y="2589213"/>
          <p14:tracePt t="67692" x="3089275" y="2625725"/>
          <p14:tracePt t="67709" x="3152775" y="2687638"/>
          <p14:tracePt t="67726" x="3197225" y="2724150"/>
          <p14:tracePt t="67743" x="3232150" y="2768600"/>
          <p14:tracePt t="67759" x="3268663" y="2813050"/>
          <p14:tracePt t="67776" x="3286125" y="2840038"/>
          <p14:tracePt t="67792" x="3303588" y="2857500"/>
          <p14:tracePt t="67810" x="3313113" y="2874963"/>
          <p14:tracePt t="67826" x="3322638" y="2884488"/>
          <p14:tracePt t="67859" x="3322638" y="2894013"/>
          <p14:tracePt t="67911" x="3330575" y="2894013"/>
          <p14:tracePt t="67928" x="3330575" y="2884488"/>
          <p14:tracePt t="67933" x="3340100" y="2884488"/>
          <p14:tracePt t="67942" x="3340100" y="2874963"/>
          <p14:tracePt t="67959" x="3348038" y="2840038"/>
          <p14:tracePt t="67975" x="3357563" y="2803525"/>
          <p14:tracePt t="67992" x="3367088" y="2759075"/>
          <p14:tracePt t="68009" x="3384550" y="2705100"/>
          <p14:tracePt t="68026" x="3394075" y="2660650"/>
          <p14:tracePt t="68043" x="3411538" y="2625725"/>
          <p14:tracePt t="68059" x="3419475" y="2562225"/>
          <p14:tracePt t="68076" x="3429000" y="2527300"/>
          <p14:tracePt t="68092" x="3429000" y="2500313"/>
          <p14:tracePt t="68109" x="3438525" y="2473325"/>
          <p14:tracePt t="68127" x="3438525" y="2455863"/>
          <p14:tracePt t="68143" x="3446463" y="2446338"/>
          <p14:tracePt t="68159" x="3446463" y="2428875"/>
          <p14:tracePt t="68176" x="3455988" y="2384425"/>
          <p14:tracePt t="68192" x="3465513" y="2366963"/>
          <p14:tracePt t="68209" x="3465513" y="2347913"/>
          <p14:tracePt t="68226" x="3465513" y="2339975"/>
          <p14:tracePt t="68243" x="3465513" y="2330450"/>
          <p14:tracePt t="68259" x="3465513" y="2312988"/>
          <p14:tracePt t="68276" x="3465513" y="2303463"/>
          <p14:tracePt t="68292" x="3465513" y="2295525"/>
          <p14:tracePt t="68309" x="3465513" y="2286000"/>
          <p14:tracePt t="68343" x="3465513" y="2276475"/>
          <p14:tracePt t="68360" x="3465513" y="2268538"/>
          <p14:tracePt t="68376" x="3465513" y="2259013"/>
          <p14:tracePt t="68392" x="3465513" y="2251075"/>
          <p14:tracePt t="68409" x="3465513" y="2232025"/>
          <p14:tracePt t="68426" x="3465513" y="2224088"/>
          <p14:tracePt t="68442" x="3465513" y="2205038"/>
          <p14:tracePt t="68459" x="3465513" y="2179638"/>
          <p14:tracePt t="68476" x="3465513" y="2160588"/>
          <p14:tracePt t="68492" x="3473450" y="2125663"/>
          <p14:tracePt t="68509" x="3482975" y="2089150"/>
          <p14:tracePt t="68526" x="3482975" y="2054225"/>
          <p14:tracePt t="68543" x="3490913" y="2036763"/>
          <p14:tracePt t="68559" x="3500438" y="2017713"/>
          <p14:tracePt t="68576" x="3500438" y="2000250"/>
          <p14:tracePt t="68629" x="3509963" y="2000250"/>
          <p14:tracePt t="68637" x="3509963" y="1990725"/>
          <p14:tracePt t="68769" x="3517900" y="1982788"/>
          <p14:tracePt t="68777" x="3527425" y="1982788"/>
          <p14:tracePt t="68885" x="3527425" y="1973263"/>
          <p14:tracePt t="69001" x="3536950" y="1965325"/>
          <p14:tracePt t="69009" x="3536950" y="1955800"/>
          <p14:tracePt t="69047" x="3544888" y="1946275"/>
          <p14:tracePt t="69055" x="3554413" y="1946275"/>
          <p14:tracePt t="69063" x="3554413" y="1938338"/>
          <p14:tracePt t="69096" x="3562350" y="1928813"/>
          <p14:tracePt t="69125" x="3562350" y="1919288"/>
          <p14:tracePt t="69171" x="3571875" y="1919288"/>
          <p14:tracePt t="69225" x="3571875" y="1911350"/>
          <p14:tracePt t="69241" x="3581400" y="1901825"/>
          <p14:tracePt t="69713" x="3571875" y="1893888"/>
          <p14:tracePt t="69737" x="3562350" y="1893888"/>
          <p14:tracePt t="69791" x="3554413" y="1893888"/>
          <p14:tracePt t="69804" x="3544888" y="1893888"/>
          <p14:tracePt t="69828" x="3536950" y="1893888"/>
          <p14:tracePt t="69846" x="3527425" y="1893888"/>
          <p14:tracePt t="69875" x="3517900" y="1893888"/>
          <p14:tracePt t="69899" x="3509963" y="1893888"/>
          <p14:tracePt t="69929" x="3500438" y="1893888"/>
          <p14:tracePt t="70093" x="3490913" y="1893888"/>
          <p14:tracePt t="70099" x="3490913" y="1901825"/>
          <p14:tracePt t="70131" x="3482975" y="1901825"/>
          <p14:tracePt t="70169" x="3482975" y="1911350"/>
          <p14:tracePt t="70178" x="3473450" y="1911350"/>
          <p14:tracePt t="70193" x="3473450" y="1919288"/>
          <p14:tracePt t="70201" x="3465513" y="1919288"/>
          <p14:tracePt t="70285" x="3455988" y="1919288"/>
          <p14:tracePt t="70293" x="3455988" y="1911350"/>
          <p14:tracePt t="70301" x="3438525" y="1911350"/>
          <p14:tracePt t="70317" x="3429000" y="1901825"/>
          <p14:tracePt t="70326" x="3419475" y="1901825"/>
          <p14:tracePt t="70343" x="3411538" y="1901825"/>
          <p14:tracePt t="70495" x="3402013" y="1893888"/>
          <p14:tracePt t="70517" x="3394075" y="1893888"/>
          <p14:tracePt t="70534" x="3384550" y="1893888"/>
          <p14:tracePt t="70541" x="3384550" y="1884363"/>
          <p14:tracePt t="70555" x="3375025" y="1884363"/>
          <p14:tracePt t="70571" x="3367088" y="1884363"/>
          <p14:tracePt t="70587" x="3357563" y="1884363"/>
          <p14:tracePt t="70603" x="3348038" y="1884363"/>
          <p14:tracePt t="70612" x="3348038" y="1874838"/>
          <p14:tracePt t="70905" x="3340100" y="1874838"/>
          <p14:tracePt t="70919" x="3330575" y="1874838"/>
          <p14:tracePt t="70928" x="3330575" y="1884363"/>
          <p14:tracePt t="70935" x="3322638" y="1884363"/>
          <p14:tracePt t="70943" x="3313113" y="1884363"/>
          <p14:tracePt t="70960" x="3295650" y="1893888"/>
          <p14:tracePt t="70977" x="3251200" y="1911350"/>
          <p14:tracePt t="70993" x="3224213" y="1919288"/>
          <p14:tracePt t="71010" x="3187700" y="1919288"/>
          <p14:tracePt t="71026" x="3170238" y="1928813"/>
          <p14:tracePt t="71089" x="3152775" y="1928813"/>
          <p14:tracePt t="71121" x="3143250" y="1928813"/>
          <p14:tracePt t="71129" x="3143250" y="1919288"/>
          <p14:tracePt t="71137" x="3133725" y="1919288"/>
          <p14:tracePt t="71144" x="3125788" y="1911350"/>
          <p14:tracePt t="71160" x="3116263" y="1901825"/>
          <p14:tracePt t="71177" x="3108325" y="1893888"/>
          <p14:tracePt t="71213" x="3108325" y="1884363"/>
          <p14:tracePt t="71226" x="3098800" y="1884363"/>
          <p14:tracePt t="71259" x="3089275" y="1874838"/>
          <p14:tracePt t="71267" x="3089275" y="1866900"/>
          <p14:tracePt t="71276" x="3081338" y="1866900"/>
          <p14:tracePt t="71293" x="3071813" y="1857375"/>
          <p14:tracePt t="71310" x="3062288" y="1847850"/>
          <p14:tracePt t="71326" x="3054350" y="1830388"/>
          <p14:tracePt t="71343" x="3044825" y="1812925"/>
          <p14:tracePt t="71360" x="3017838" y="1776413"/>
          <p14:tracePt t="71362" x="3009900" y="1776413"/>
          <p14:tracePt t="71376" x="2990850" y="1741488"/>
          <p14:tracePt t="71393" x="2973388" y="1724025"/>
          <p14:tracePt t="71410" x="2955925" y="1704975"/>
          <p14:tracePt t="71426" x="2946400" y="1697038"/>
          <p14:tracePt t="71443" x="2938463" y="1687513"/>
          <p14:tracePt t="71460" x="2919413" y="1670050"/>
          <p14:tracePt t="71476" x="2894013" y="1652588"/>
          <p14:tracePt t="71493" x="2884488" y="1643063"/>
          <p14:tracePt t="71510" x="2874963" y="1625600"/>
          <p14:tracePt t="71526" x="2857500" y="1598613"/>
          <p14:tracePt t="71543" x="2840038" y="1554163"/>
          <p14:tracePt t="71560" x="2813050" y="1517650"/>
          <p14:tracePt t="71576" x="2786063" y="1473200"/>
          <p14:tracePt t="71593" x="2776538" y="1465263"/>
          <p14:tracePt t="71610" x="2759075" y="1446213"/>
          <p14:tracePt t="71626" x="2751138" y="1438275"/>
          <p14:tracePt t="71643" x="2741613" y="1419225"/>
          <p14:tracePt t="71660" x="2732088" y="1393825"/>
          <p14:tracePt t="71677" x="2705100" y="1339850"/>
          <p14:tracePt t="71693" x="2687638" y="1303338"/>
          <p14:tracePt t="71710" x="2679700" y="1285875"/>
          <p14:tracePt t="71727" x="2670175" y="1276350"/>
          <p14:tracePt t="71743" x="2660650" y="1258888"/>
          <p14:tracePt t="71760" x="2652713" y="1241425"/>
          <p14:tracePt t="71776" x="2616200" y="1196975"/>
          <p14:tracePt t="71793" x="2571750" y="1143000"/>
          <p14:tracePt t="71810" x="2527300" y="1098550"/>
          <p14:tracePt t="71826" x="2482850" y="1071563"/>
          <p14:tracePt t="71843" x="2446338" y="1036638"/>
          <p14:tracePt t="71860" x="2419350" y="1017588"/>
          <p14:tracePt t="71864" x="2411413" y="1009650"/>
          <p14:tracePt t="71877" x="2401888" y="1000125"/>
          <p14:tracePt t="71894" x="2384425" y="990600"/>
          <p14:tracePt t="71933" x="2374900" y="982663"/>
          <p14:tracePt t="71949" x="2357438" y="973138"/>
          <p14:tracePt t="71960" x="2347913" y="965200"/>
          <p14:tracePt t="71977" x="2322513" y="955675"/>
          <p14:tracePt t="71993" x="2312988" y="946150"/>
          <p14:tracePt t="72010" x="2303463" y="938213"/>
          <p14:tracePt t="72027" x="2286000" y="919163"/>
          <p14:tracePt t="72043" x="2276475" y="911225"/>
          <p14:tracePt t="72060" x="2259013" y="901700"/>
          <p14:tracePt t="72076" x="2224088" y="893763"/>
          <p14:tracePt t="72093" x="2187575" y="874713"/>
          <p14:tracePt t="72110" x="2133600" y="866775"/>
          <p14:tracePt t="72127" x="2081213" y="847725"/>
          <p14:tracePt t="72143" x="2071688" y="830263"/>
          <p14:tracePt t="72160" x="2062163" y="830263"/>
          <p14:tracePt t="72177" x="2044700" y="830263"/>
          <p14:tracePt t="72194" x="2017713" y="822325"/>
          <p14:tracePt t="72210" x="2000250" y="812800"/>
          <p14:tracePt t="72227" x="1982788" y="803275"/>
          <p14:tracePt t="72243" x="1973263" y="803275"/>
          <p14:tracePt t="72289" x="1965325" y="803275"/>
          <p14:tracePt t="72297" x="1946275" y="803275"/>
          <p14:tracePt t="72310" x="1928813" y="803275"/>
          <p14:tracePt t="72327" x="1866900" y="795338"/>
          <p14:tracePt t="72343" x="1830388" y="795338"/>
          <p14:tracePt t="72360" x="1822450" y="785813"/>
          <p14:tracePt t="72413" x="1812925" y="785813"/>
          <p14:tracePt t="72442" x="1795463" y="785813"/>
          <p14:tracePt t="72450" x="1776413" y="776288"/>
          <p14:tracePt t="72460" x="1758950" y="768350"/>
          <p14:tracePt t="72476" x="1714500" y="768350"/>
          <p14:tracePt t="72493" x="1679575" y="768350"/>
          <p14:tracePt t="72510" x="1652588" y="768350"/>
          <p14:tracePt t="72526" x="1625600" y="768350"/>
          <p14:tracePt t="72543" x="1571625" y="758825"/>
          <p14:tracePt t="72560" x="1544638" y="750888"/>
          <p14:tracePt t="72577" x="1509713" y="750888"/>
          <p14:tracePt t="72593" x="1465263" y="741363"/>
          <p14:tracePt t="72610" x="1419225" y="741363"/>
          <p14:tracePt t="72627" x="1374775" y="741363"/>
          <p14:tracePt t="72643" x="1339850" y="741363"/>
          <p14:tracePt t="72660" x="1276350" y="741363"/>
          <p14:tracePt t="72677" x="1258888" y="741363"/>
          <p14:tracePt t="72693" x="1250950" y="741363"/>
          <p14:tracePt t="72710" x="1231900" y="741363"/>
          <p14:tracePt t="72837" x="1241425" y="741363"/>
          <p14:tracePt t="72846" x="1241425" y="731838"/>
          <p14:tracePt t="72853" x="1250950" y="731838"/>
          <p14:tracePt t="72869" x="1258888" y="731838"/>
          <p14:tracePt t="72885" x="1276350" y="731838"/>
          <p14:tracePt t="72899" x="1295400" y="731838"/>
          <p14:tracePt t="72910" x="1312863" y="731838"/>
          <p14:tracePt t="72927" x="1339850" y="731838"/>
          <p14:tracePt t="72944" x="1384300" y="750888"/>
          <p14:tracePt t="72960" x="1401763" y="758825"/>
          <p14:tracePt t="72977" x="1465263" y="776288"/>
          <p14:tracePt t="72993" x="1500188" y="795338"/>
          <p14:tracePt t="73010" x="1554163" y="803275"/>
          <p14:tracePt t="73027" x="1643063" y="812800"/>
          <p14:tracePt t="73044" x="1697038" y="812800"/>
          <p14:tracePt t="73061" x="1751013" y="822325"/>
          <p14:tracePt t="73077" x="1803400" y="839788"/>
          <p14:tracePt t="73093" x="1822450" y="847725"/>
          <p14:tracePt t="73110" x="1847850" y="866775"/>
          <p14:tracePt t="73127" x="1866900" y="874713"/>
          <p14:tracePt t="73144" x="1901825" y="884238"/>
          <p14:tracePt t="73160" x="1919288" y="893763"/>
          <p14:tracePt t="73177" x="1965325" y="911225"/>
          <p14:tracePt t="73194" x="1973263" y="919163"/>
          <p14:tracePt t="73210" x="1982788" y="928688"/>
          <p14:tracePt t="73227" x="1990725" y="946150"/>
          <p14:tracePt t="73244" x="2000250" y="955675"/>
          <p14:tracePt t="73260" x="2017713" y="973138"/>
          <p14:tracePt t="73277" x="2036763" y="982663"/>
          <p14:tracePt t="73294" x="2062163" y="1000125"/>
          <p14:tracePt t="73310" x="2071688" y="1017588"/>
          <p14:tracePt t="73327" x="2081213" y="1027113"/>
          <p14:tracePt t="73344" x="2081213" y="1044575"/>
          <p14:tracePt t="73360" x="2081213" y="1054100"/>
          <p14:tracePt t="73377" x="2089150" y="1054100"/>
          <p14:tracePt t="73394" x="2089150" y="1062038"/>
          <p14:tracePt t="73425" x="2089150" y="1071563"/>
          <p14:tracePt t="73432" x="2089150" y="1081088"/>
          <p14:tracePt t="73495" x="2089150" y="1089025"/>
          <p14:tracePt t="73512" x="2081213" y="1089025"/>
          <p14:tracePt t="73519" x="2071688" y="1089025"/>
          <p14:tracePt t="73528" x="2062163" y="1098550"/>
          <p14:tracePt t="73544" x="2054225" y="1108075"/>
          <p14:tracePt t="73560" x="2036763" y="1116013"/>
          <p14:tracePt t="73577" x="2009775" y="1133475"/>
          <p14:tracePt t="73594" x="1982788" y="1143000"/>
          <p14:tracePt t="73611" x="1955800" y="1152525"/>
          <p14:tracePt t="73627" x="1919288" y="1160463"/>
          <p14:tracePt t="73644" x="1911350" y="1160463"/>
          <p14:tracePt t="73697" x="1901825" y="1160463"/>
          <p14:tracePt t="73727" x="1893888" y="1160463"/>
          <p14:tracePt t="73735" x="1884363" y="1160463"/>
          <p14:tracePt t="73744" x="1874838" y="1160463"/>
          <p14:tracePt t="73760" x="1857375" y="1160463"/>
          <p14:tracePt t="73777" x="1830388" y="1160463"/>
          <p14:tracePt t="73794" x="1812925" y="1160463"/>
          <p14:tracePt t="73810" x="1776413" y="1160463"/>
          <p14:tracePt t="73827" x="1741488" y="1160463"/>
          <p14:tracePt t="73844" x="1714500" y="1160463"/>
          <p14:tracePt t="73861" x="1704975" y="1160463"/>
          <p14:tracePt t="73877" x="1679575" y="1160463"/>
          <p14:tracePt t="73894" x="1670050" y="1160463"/>
          <p14:tracePt t="73911" x="1660525" y="1160463"/>
          <p14:tracePt t="73927" x="1652588" y="1160463"/>
          <p14:tracePt t="73944" x="1633538" y="1160463"/>
          <p14:tracePt t="73960" x="1598613" y="1160463"/>
          <p14:tracePt t="73977" x="1571625" y="1160463"/>
          <p14:tracePt t="73994" x="1536700" y="1160463"/>
          <p14:tracePt t="74010" x="1509713" y="1160463"/>
          <p14:tracePt t="74028" x="1473200" y="1160463"/>
          <p14:tracePt t="74044" x="1465263" y="1160463"/>
          <p14:tracePt t="74060" x="1428750" y="1179513"/>
          <p14:tracePt t="74077" x="1393825" y="1179513"/>
          <p14:tracePt t="74094" x="1374775" y="1187450"/>
          <p14:tracePt t="74110" x="1366838" y="1187450"/>
          <p14:tracePt t="74128" x="1357313" y="1196975"/>
          <p14:tracePt t="74144" x="1347788" y="1204913"/>
          <p14:tracePt t="74160" x="1339850" y="1214438"/>
          <p14:tracePt t="74177" x="1312863" y="1231900"/>
          <p14:tracePt t="74194" x="1285875" y="1241425"/>
          <p14:tracePt t="74210" x="1268413" y="1250950"/>
          <p14:tracePt t="74228" x="1250950" y="1258888"/>
          <p14:tracePt t="74307" x="1231900" y="1258888"/>
          <p14:tracePt t="74315" x="1223963" y="1268413"/>
          <p14:tracePt t="74327" x="1204913" y="1276350"/>
          <p14:tracePt t="74344" x="1187450" y="1276350"/>
          <p14:tracePt t="74347" x="1179513" y="1276350"/>
          <p14:tracePt t="74369" x="1179513" y="1285875"/>
          <p14:tracePt t="74393" x="1169988" y="1285875"/>
          <p14:tracePt t="74438" x="1160463" y="1285875"/>
          <p14:tracePt t="74563" x="1169988" y="1285875"/>
          <p14:tracePt t="74577" x="1179513" y="1285875"/>
          <p14:tracePt t="74593" x="1187450" y="1285875"/>
          <p14:tracePt t="74609" x="1196975" y="1285875"/>
          <p14:tracePt t="74617" x="1204913" y="1285875"/>
          <p14:tracePt t="74627" x="1204913" y="1295400"/>
          <p14:tracePt t="74644" x="1214438" y="1303338"/>
          <p14:tracePt t="74661" x="1223963" y="1322388"/>
          <p14:tracePt t="74677" x="1241425" y="1339850"/>
          <p14:tracePt t="74694" x="1258888" y="1374775"/>
          <p14:tracePt t="74711" x="1258888" y="1393825"/>
          <p14:tracePt t="74727" x="1276350" y="1428750"/>
          <p14:tracePt t="74744" x="1276350" y="1455738"/>
          <p14:tracePt t="74760" x="1285875" y="1473200"/>
          <p14:tracePt t="74777" x="1285875" y="1482725"/>
          <p14:tracePt t="74803" x="1285875" y="1490663"/>
          <p14:tracePt t="74825" x="1285875" y="1500188"/>
          <p14:tracePt t="74849" x="1285875" y="1509713"/>
          <p14:tracePt t="74865" x="1285875" y="1517650"/>
          <p14:tracePt t="74871" x="1285875" y="1527175"/>
          <p14:tracePt t="74879" x="1285875" y="1536700"/>
          <p14:tracePt t="74896" x="1285875" y="1544638"/>
          <p14:tracePt t="74911" x="1276350" y="1562100"/>
          <p14:tracePt t="74927" x="1276350" y="1581150"/>
          <p14:tracePt t="74944" x="1268413" y="1598613"/>
          <p14:tracePt t="74961" x="1268413" y="1608138"/>
          <p14:tracePt t="74977" x="1268413" y="1616075"/>
          <p14:tracePt t="74995" x="1268413" y="1625600"/>
          <p14:tracePt t="75049" x="1268413" y="1643063"/>
          <p14:tracePt t="75065" x="1276350" y="1660525"/>
          <p14:tracePt t="75082" x="1285875" y="1670050"/>
          <p14:tracePt t="75096" x="1285875" y="1679575"/>
          <p14:tracePt t="75103" x="1295400" y="1697038"/>
          <p14:tracePt t="75111" x="1295400" y="1704975"/>
          <p14:tracePt t="75127" x="1312863" y="1741488"/>
          <p14:tracePt t="75143" x="1322388" y="1785938"/>
          <p14:tracePt t="75160" x="1339850" y="1830388"/>
          <p14:tracePt t="75178" x="1347788" y="1874838"/>
          <p14:tracePt t="75194" x="1366838" y="1928813"/>
          <p14:tracePt t="75211" x="1374775" y="1973263"/>
          <p14:tracePt t="75227" x="1419225" y="2036763"/>
          <p14:tracePt t="75244" x="1455738" y="2071688"/>
          <p14:tracePt t="75261" x="1482725" y="2108200"/>
          <p14:tracePt t="75278" x="1509713" y="2152650"/>
          <p14:tracePt t="75294" x="1536700" y="2187575"/>
          <p14:tracePt t="75311" x="1554163" y="2224088"/>
          <p14:tracePt t="75327" x="1562100" y="2259013"/>
          <p14:tracePt t="75345" x="1581150" y="2303463"/>
          <p14:tracePt t="75361" x="1589088" y="2312988"/>
          <p14:tracePt t="75378" x="1598613" y="2322513"/>
          <p14:tracePt t="75394" x="1616075" y="2322513"/>
          <p14:tracePt t="75410" x="1625600" y="2322513"/>
          <p14:tracePt t="75427" x="1633538" y="2322513"/>
          <p14:tracePt t="75444" x="1643063" y="2322513"/>
          <p14:tracePt t="75460" x="1652588" y="2322513"/>
          <p14:tracePt t="75477" x="1670050" y="2330450"/>
          <p14:tracePt t="75494" x="1679575" y="2330450"/>
          <p14:tracePt t="75511" x="1697038" y="2330450"/>
          <p14:tracePt t="75528" x="1704975" y="2330450"/>
          <p14:tracePt t="75545" x="1731963" y="2330450"/>
          <p14:tracePt t="75561" x="1741488" y="2330450"/>
          <p14:tracePt t="75594" x="1751013" y="2330450"/>
          <p14:tracePt t="76379" x="1751013" y="2322513"/>
          <p14:tracePt t="76411" x="1751013" y="2312988"/>
          <p14:tracePt t="76435" x="1751013" y="2303463"/>
          <p14:tracePt t="76635" x="1758950" y="2303463"/>
          <p14:tracePt t="76837" x="1768475" y="2303463"/>
          <p14:tracePt t="76937" x="1776413" y="2303463"/>
          <p14:tracePt t="76961" x="1785938" y="2303463"/>
          <p14:tracePt t="77099" x="1795463" y="2303463"/>
          <p14:tracePt t="77115" x="1803400" y="2303463"/>
          <p14:tracePt t="77123" x="1812925" y="2303463"/>
          <p14:tracePt t="77132" x="1822450" y="2303463"/>
          <p14:tracePt t="77144" x="1830388" y="2303463"/>
          <p14:tracePt t="77161" x="1866900" y="2312988"/>
          <p14:tracePt t="77177" x="1893888" y="2330450"/>
          <p14:tracePt t="77194" x="1901825" y="2339975"/>
          <p14:tracePt t="77211" x="1911350" y="2339975"/>
          <p14:tracePt t="77228" x="1938338" y="2347913"/>
          <p14:tracePt t="77244" x="1955800" y="2366963"/>
          <p14:tracePt t="77261" x="1973263" y="2374900"/>
          <p14:tracePt t="77278" x="1990725" y="2393950"/>
          <p14:tracePt t="77295" x="2009775" y="2401888"/>
          <p14:tracePt t="77311" x="2017713" y="2419350"/>
          <p14:tracePt t="77328" x="2036763" y="2428875"/>
          <p14:tracePt t="77345" x="2054225" y="2446338"/>
          <p14:tracePt t="77348" x="2071688" y="2455863"/>
          <p14:tracePt t="77361" x="2081213" y="2455863"/>
          <p14:tracePt t="77378" x="2108200" y="2482850"/>
          <p14:tracePt t="77395" x="2116138" y="2490788"/>
          <p14:tracePt t="77411" x="2125663" y="2500313"/>
          <p14:tracePt t="77428" x="2133600" y="2500313"/>
          <p14:tracePt t="77493" x="2133600" y="2509838"/>
          <p14:tracePt t="77509" x="2143125" y="2517775"/>
          <p14:tracePt t="77517" x="2152650" y="2517775"/>
          <p14:tracePt t="77528" x="2160588" y="2527300"/>
          <p14:tracePt t="77545" x="2187575" y="2554288"/>
          <p14:tracePt t="77561" x="2214563" y="2571750"/>
          <p14:tracePt t="77578" x="2241550" y="2608263"/>
          <p14:tracePt t="77595" x="2286000" y="2643188"/>
          <p14:tracePt t="77611" x="2330450" y="2670175"/>
          <p14:tracePt t="77628" x="2374900" y="2714625"/>
          <p14:tracePt t="77645" x="2419350" y="2751138"/>
          <p14:tracePt t="77661" x="2455863" y="2786063"/>
          <p14:tracePt t="77678" x="2517775" y="2830513"/>
          <p14:tracePt t="77695" x="2608263" y="2894013"/>
          <p14:tracePt t="77711" x="2652713" y="2938463"/>
          <p14:tracePt t="77728" x="2697163" y="2965450"/>
          <p14:tracePt t="77745" x="2732088" y="3009900"/>
          <p14:tracePt t="77761" x="2759075" y="3044825"/>
          <p14:tracePt t="77778" x="2786063" y="3081338"/>
          <p14:tracePt t="77795" x="2803525" y="3133725"/>
          <p14:tracePt t="77811" x="2822575" y="3170238"/>
          <p14:tracePt t="77828" x="2830513" y="3179763"/>
          <p14:tracePt t="77845" x="2840038" y="3197225"/>
          <p14:tracePt t="77849" x="2847975" y="3205163"/>
          <p14:tracePt t="77865" x="2857500" y="3214688"/>
          <p14:tracePt t="77878" x="2867025" y="3214688"/>
          <p14:tracePt t="77895" x="2867025" y="3232150"/>
          <p14:tracePt t="77911" x="2874963" y="3241675"/>
          <p14:tracePt t="77928" x="2884488" y="3251200"/>
          <p14:tracePt t="77944" x="2894013" y="3286125"/>
          <p14:tracePt t="77961" x="2911475" y="3313113"/>
          <p14:tracePt t="77978" x="2919413" y="3330575"/>
          <p14:tracePt t="77995" x="2928938" y="3367088"/>
          <p14:tracePt t="78011" x="2938463" y="3384550"/>
          <p14:tracePt t="78028" x="2938463" y="3394075"/>
          <p14:tracePt t="78175" x="2938463" y="3384550"/>
          <p14:tracePt t="78299" x="2919413" y="3384550"/>
          <p14:tracePt t="78307" x="2911475" y="3384550"/>
          <p14:tracePt t="78313" x="2901950" y="3394075"/>
          <p14:tracePt t="78328" x="2884488" y="3394075"/>
          <p14:tracePt t="78345" x="2847975" y="3411538"/>
          <p14:tracePt t="78362" x="2840038" y="3411538"/>
          <p14:tracePt t="78378" x="2830513" y="3411538"/>
          <p14:tracePt t="78395" x="2813050" y="3411538"/>
          <p14:tracePt t="78428" x="2813050" y="3402013"/>
          <p14:tracePt t="78445" x="2803525" y="3375025"/>
          <p14:tracePt t="78461" x="2786063" y="3348038"/>
          <p14:tracePt t="78477" x="2751138" y="3303588"/>
          <p14:tracePt t="78494" x="2705100" y="3259138"/>
          <p14:tracePt t="78511" x="2652713" y="3197225"/>
          <p14:tracePt t="78528" x="2598738" y="3133725"/>
          <p14:tracePt t="78545" x="2517775" y="3017838"/>
          <p14:tracePt t="78561" x="2473325" y="2955925"/>
          <p14:tracePt t="78578" x="2446338" y="2911475"/>
          <p14:tracePt t="78595" x="2428875" y="2884488"/>
          <p14:tracePt t="78611" x="2419350" y="2857500"/>
          <p14:tracePt t="78628" x="2411413" y="2847975"/>
          <p14:tracePt t="78645" x="2411413" y="2830513"/>
          <p14:tracePt t="78662" x="2401888" y="2822575"/>
          <p14:tracePt t="78678" x="2401888" y="2795588"/>
          <p14:tracePt t="78695" x="2393950" y="2786063"/>
          <p14:tracePt t="78711" x="2384425" y="2741613"/>
          <p14:tracePt t="78728" x="2384425" y="2705100"/>
          <p14:tracePt t="78746" x="2366963" y="2643188"/>
          <p14:tracePt t="78762" x="2366963" y="2625725"/>
          <p14:tracePt t="78778" x="2366963" y="2608263"/>
          <p14:tracePt t="78812" x="2366963" y="2598738"/>
          <p14:tracePt t="78855" x="2374900" y="2589213"/>
          <p14:tracePt t="78864" x="2384425" y="2589213"/>
          <p14:tracePt t="78871" x="2393950" y="2581275"/>
          <p14:tracePt t="78880" x="2393950" y="2571750"/>
          <p14:tracePt t="78895" x="2411413" y="2562225"/>
          <p14:tracePt t="78928" x="2419350" y="2554288"/>
          <p14:tracePt t="78945" x="2428875" y="2536825"/>
          <p14:tracePt t="79033" x="2428875" y="2544763"/>
          <p14:tracePt t="79049" x="2428875" y="2554288"/>
          <p14:tracePt t="79065" x="2428875" y="2562225"/>
          <p14:tracePt t="79080" x="2428875" y="2571750"/>
          <p14:tracePt t="79095" x="2428875" y="2581275"/>
          <p14:tracePt t="79133" x="2428875" y="2589213"/>
          <p14:tracePt t="79149" x="2428875" y="2598738"/>
          <p14:tracePt t="79165" x="2428875" y="2608263"/>
          <p14:tracePt t="79173" x="2428875" y="2616200"/>
          <p14:tracePt t="79187" x="2428875" y="2625725"/>
          <p14:tracePt t="79210" x="2428875" y="2633663"/>
          <p14:tracePt t="79235" x="2428875" y="2643188"/>
          <p14:tracePt t="79241" x="2428875" y="2660650"/>
          <p14:tracePt t="79249" x="2428875" y="2670175"/>
          <p14:tracePt t="79262" x="2438400" y="2687638"/>
          <p14:tracePt t="79278" x="2446338" y="2724150"/>
          <p14:tracePt t="79295" x="2465388" y="2776538"/>
          <p14:tracePt t="79312" x="2473325" y="2813050"/>
          <p14:tracePt t="79328" x="2482850" y="2847975"/>
          <p14:tracePt t="79345" x="2490788" y="2874963"/>
          <p14:tracePt t="79362" x="2509838" y="2911475"/>
          <p14:tracePt t="79378" x="2517775" y="2955925"/>
          <p14:tracePt t="79396" x="2536825" y="2990850"/>
          <p14:tracePt t="79412" x="2544763" y="3036888"/>
          <p14:tracePt t="79428" x="2554288" y="3054350"/>
          <p14:tracePt t="79445" x="2554288" y="3089275"/>
          <p14:tracePt t="79461" x="2562225" y="3125788"/>
          <p14:tracePt t="79478" x="2581275" y="3170238"/>
          <p14:tracePt t="79496" x="2581275" y="3224213"/>
          <p14:tracePt t="79512" x="2581275" y="3241675"/>
          <p14:tracePt t="79528" x="2581275" y="3286125"/>
          <p14:tracePt t="79545" x="2589213" y="3322638"/>
          <p14:tracePt t="79562" x="2598738" y="3367088"/>
          <p14:tracePt t="79578" x="2608263" y="3411538"/>
          <p14:tracePt t="79595" x="2625725" y="3455988"/>
          <p14:tracePt t="79612" x="2633663" y="3509963"/>
          <p14:tracePt t="79628" x="2652713" y="3544888"/>
          <p14:tracePt t="79645" x="2660650" y="3581400"/>
          <p14:tracePt t="79662" x="2670175" y="3598863"/>
          <p14:tracePt t="79678" x="2679700" y="3616325"/>
          <p14:tracePt t="79695" x="2687638" y="3643313"/>
          <p14:tracePt t="79712" x="2705100" y="3679825"/>
          <p14:tracePt t="79728" x="2714625" y="3697288"/>
          <p14:tracePt t="79745" x="2724150" y="3732213"/>
          <p14:tracePt t="79761" x="2732088" y="3751263"/>
          <p14:tracePt t="79779" x="2741613" y="3759200"/>
          <p14:tracePt t="79795" x="2741613" y="3776663"/>
          <p14:tracePt t="79812" x="2751138" y="3795713"/>
          <p14:tracePt t="79828" x="2759075" y="3840163"/>
          <p14:tracePt t="79845" x="2776538" y="3902075"/>
          <p14:tracePt t="79862" x="2786063" y="3938588"/>
          <p14:tracePt t="79879" x="2795588" y="3983038"/>
          <p14:tracePt t="79895" x="2803525" y="4017963"/>
          <p14:tracePt t="79912" x="2803525" y="4054475"/>
          <p14:tracePt t="79928" x="2803525" y="4098925"/>
          <p14:tracePt t="79945" x="2803525" y="4133850"/>
          <p14:tracePt t="79962" x="2803525" y="4170363"/>
          <p14:tracePt t="79979" x="2803525" y="4179888"/>
          <p14:tracePt t="79995" x="2795588" y="4187825"/>
          <p14:tracePt t="80012" x="2786063" y="4197350"/>
          <p14:tracePt t="80028" x="2776538" y="4205288"/>
          <p14:tracePt t="80046" x="2759075" y="4214813"/>
          <p14:tracePt t="80062" x="2751138" y="4232275"/>
          <p14:tracePt t="80079" x="2741613" y="4232275"/>
          <p14:tracePt t="80095" x="2714625" y="4241800"/>
          <p14:tracePt t="80112" x="2697163" y="4259263"/>
          <p14:tracePt t="80128" x="2660650" y="4268788"/>
          <p14:tracePt t="80145" x="2625725" y="4286250"/>
          <p14:tracePt t="80162" x="2581275" y="4295775"/>
          <p14:tracePt t="80178" x="2517775" y="4313238"/>
          <p14:tracePt t="80195" x="2465388" y="4330700"/>
          <p14:tracePt t="80212" x="2428875" y="4340225"/>
          <p14:tracePt t="80228" x="2411413" y="4340225"/>
          <p14:tracePt t="80262" x="2401888" y="4340225"/>
          <p14:tracePt t="80317" x="2384425" y="4340225"/>
          <p14:tracePt t="80325" x="2366963" y="4340225"/>
          <p14:tracePt t="80333" x="2347913" y="4340225"/>
          <p14:tracePt t="80345" x="2322513" y="4340225"/>
          <p14:tracePt t="80362" x="2268538" y="4348163"/>
          <p14:tracePt t="80379" x="2197100" y="4357688"/>
          <p14:tracePt t="80395" x="2160588" y="4357688"/>
          <p14:tracePt t="80412" x="2152650" y="4357688"/>
          <p14:tracePt t="80428" x="2143125" y="4348163"/>
          <p14:tracePt t="80445" x="2143125" y="4340225"/>
          <p14:tracePt t="80462" x="2116138" y="4330700"/>
          <p14:tracePt t="80478" x="2108200" y="4322763"/>
          <p14:tracePt t="80495" x="2089150" y="4313238"/>
          <p14:tracePt t="80512" x="2081213" y="4303713"/>
          <p14:tracePt t="80528" x="2054225" y="4286250"/>
          <p14:tracePt t="80545" x="2009775" y="4268788"/>
          <p14:tracePt t="80562" x="1973263" y="4259263"/>
          <p14:tracePt t="80578" x="1911350" y="4232275"/>
          <p14:tracePt t="80595" x="1866900" y="4224338"/>
          <p14:tracePt t="80612" x="1839913" y="4214813"/>
          <p14:tracePt t="80629" x="1830388" y="4205288"/>
          <p14:tracePt t="80665" x="1822450" y="4197350"/>
          <p14:tracePt t="80679" x="1822450" y="4187825"/>
          <p14:tracePt t="80696" x="1795463" y="4179888"/>
          <p14:tracePt t="80712" x="1776413" y="4170363"/>
          <p14:tracePt t="80729" x="1768475" y="4160838"/>
          <p14:tracePt t="80745" x="1751013" y="4152900"/>
          <p14:tracePt t="80762" x="1741488" y="4143375"/>
          <p14:tracePt t="80779" x="1714500" y="4133850"/>
          <p14:tracePt t="80795" x="1697038" y="4125913"/>
          <p14:tracePt t="80812" x="1660525" y="4116388"/>
          <p14:tracePt t="80829" x="1643063" y="4108450"/>
          <p14:tracePt t="80845" x="1633538" y="4098925"/>
          <p14:tracePt t="80862" x="1616075" y="4089400"/>
          <p14:tracePt t="80866" x="1589088" y="4089400"/>
          <p14:tracePt t="80879" x="1571625" y="4081463"/>
          <p14:tracePt t="80896" x="1517650" y="4062413"/>
          <p14:tracePt t="80912" x="1500188" y="4062413"/>
          <p14:tracePt t="80929" x="1438275" y="4044950"/>
          <p14:tracePt t="80946" x="1401763" y="4037013"/>
          <p14:tracePt t="80962" x="1393825" y="4037013"/>
          <p14:tracePt t="80979" x="1384300" y="4037013"/>
          <p14:tracePt t="80996" x="1374775" y="4037013"/>
          <p14:tracePt t="81012" x="1366838" y="4037013"/>
          <p14:tracePt t="81043" x="1357313" y="4037013"/>
          <p14:tracePt t="81051" x="1347788" y="4037013"/>
          <p14:tracePt t="81062" x="1339850" y="4037013"/>
          <p14:tracePt t="81079" x="1330325" y="4037013"/>
          <p14:tracePt t="81096" x="1322388" y="4037013"/>
          <p14:tracePt t="81112" x="1303338" y="4027488"/>
          <p14:tracePt t="81129" x="1276350" y="4027488"/>
          <p14:tracePt t="81145" x="1268413" y="4027488"/>
          <p14:tracePt t="81213" x="1258888" y="4027488"/>
          <p14:tracePt t="81275" x="1250950" y="4027488"/>
          <p14:tracePt t="81291" x="1241425" y="4027488"/>
          <p14:tracePt t="81299" x="1231900" y="4037013"/>
          <p14:tracePt t="81312" x="1231900" y="4044950"/>
          <p14:tracePt t="81329" x="1214438" y="4054475"/>
          <p14:tracePt t="81507" x="1214438" y="4062413"/>
          <p14:tracePt t="81515" x="1223963" y="4062413"/>
          <p14:tracePt t="81554" x="1231900" y="4062413"/>
          <p14:tracePt t="81560" x="1231900" y="4071938"/>
          <p14:tracePt t="81569" x="1241425" y="4081463"/>
          <p14:tracePt t="81585" x="1250950" y="4081463"/>
          <p14:tracePt t="81596" x="1258888" y="4081463"/>
          <p14:tracePt t="81612" x="1268413" y="4089400"/>
          <p14:tracePt t="81629" x="1276350" y="4098925"/>
          <p14:tracePt t="81646" x="1285875" y="4108450"/>
          <p14:tracePt t="81662" x="1295400" y="4116388"/>
          <p14:tracePt t="81679" x="1312863" y="4125913"/>
          <p14:tracePt t="81696" x="1312863" y="4133850"/>
          <p14:tracePt t="81712" x="1330325" y="4133850"/>
          <p14:tracePt t="81729" x="1339850" y="4152900"/>
          <p14:tracePt t="81747" x="1347788" y="4170363"/>
          <p14:tracePt t="81762" x="1357313" y="4170363"/>
          <p14:tracePt t="81779" x="1384300" y="4214813"/>
          <p14:tracePt t="81796" x="1393825" y="4251325"/>
          <p14:tracePt t="81812" x="1411288" y="4276725"/>
          <p14:tracePt t="81829" x="1419225" y="4295775"/>
          <p14:tracePt t="81963" x="1428750" y="4286250"/>
          <p14:tracePt t="82033" x="1428750" y="4276725"/>
          <p14:tracePt t="82065" x="1428750" y="4268788"/>
          <p14:tracePt t="82087" x="1438275" y="4259263"/>
          <p14:tracePt t="82095" x="1438275" y="4251325"/>
          <p14:tracePt t="82103" x="1446213" y="4251325"/>
          <p14:tracePt t="82112" x="1446213" y="4241800"/>
          <p14:tracePt t="82129" x="1455738" y="4241800"/>
          <p14:tracePt t="82146" x="1455738" y="4232275"/>
          <p14:tracePt t="82162" x="1465263" y="4232275"/>
          <p14:tracePt t="82219" x="1465263" y="4224338"/>
          <p14:tracePt t="82251" x="1473200" y="4214813"/>
          <p14:tracePt t="82289" x="1473200" y="4205288"/>
          <p14:tracePt t="82551" x="1473200" y="4197350"/>
          <p14:tracePt t="82831" x="1473200" y="4187825"/>
          <p14:tracePt t="82861" x="1473200" y="4179888"/>
          <p14:tracePt t="82885" x="1482725" y="4179888"/>
          <p14:tracePt t="82892" x="1482725" y="4170363"/>
          <p14:tracePt t="82922" x="1490663" y="4170363"/>
          <p14:tracePt t="83163" x="1500188" y="4170363"/>
          <p14:tracePt t="83171" x="1536700" y="4170363"/>
          <p14:tracePt t="83179" x="1554163" y="4179888"/>
          <p14:tracePt t="83196" x="1598613" y="4187825"/>
          <p14:tracePt t="83213" x="1633538" y="4205288"/>
          <p14:tracePt t="83229" x="1679575" y="4214813"/>
          <p14:tracePt t="83246" x="1731963" y="4232275"/>
          <p14:tracePt t="83263" x="1795463" y="4251325"/>
          <p14:tracePt t="83279" x="1839913" y="4268788"/>
          <p14:tracePt t="83296" x="1866900" y="4286250"/>
          <p14:tracePt t="83313" x="1901825" y="4303713"/>
          <p14:tracePt t="83329" x="1946275" y="4340225"/>
          <p14:tracePt t="83346" x="1990725" y="4384675"/>
          <p14:tracePt t="83362" x="2054225" y="4438650"/>
          <p14:tracePt t="83379" x="2160588" y="4537075"/>
          <p14:tracePt t="83396" x="2224088" y="4581525"/>
          <p14:tracePt t="83413" x="2286000" y="4616450"/>
          <p14:tracePt t="83429" x="2330450" y="4633913"/>
          <p14:tracePt t="83446" x="2339975" y="4633913"/>
          <p14:tracePt t="83519" x="2347913" y="4633913"/>
          <p14:tracePt t="83535" x="2357438" y="4643438"/>
          <p14:tracePt t="83611" x="2366963" y="4643438"/>
          <p14:tracePt t="83635" x="2384425" y="4652963"/>
          <p14:tracePt t="83643" x="2393950" y="4660900"/>
          <p14:tracePt t="83651" x="2401888" y="4660900"/>
          <p14:tracePt t="83663" x="2419350" y="4660900"/>
          <p14:tracePt t="83680" x="2482850" y="4670425"/>
          <p14:tracePt t="83696" x="2608263" y="4670425"/>
          <p14:tracePt t="83713" x="2705100" y="4660900"/>
          <p14:tracePt t="83729" x="2795588" y="4652963"/>
          <p14:tracePt t="83746" x="2884488" y="4633913"/>
          <p14:tracePt t="83763" x="2955925" y="4616450"/>
          <p14:tracePt t="83779" x="2990850" y="4598988"/>
          <p14:tracePt t="83796" x="3017838" y="4572000"/>
          <p14:tracePt t="83813" x="3036888" y="4510088"/>
          <p14:tracePt t="83829" x="3044825" y="4473575"/>
          <p14:tracePt t="83846" x="3062288" y="4419600"/>
          <p14:tracePt t="83863" x="3071813" y="4367213"/>
          <p14:tracePt t="83879" x="3071813" y="4313238"/>
          <p14:tracePt t="83883" x="3071813" y="4268788"/>
          <p14:tracePt t="83896" x="3071813" y="4224338"/>
          <p14:tracePt t="83913" x="3044825" y="4081463"/>
          <p14:tracePt t="83930" x="3036888" y="3965575"/>
          <p14:tracePt t="83946" x="3027363" y="3848100"/>
          <p14:tracePt t="83963" x="3027363" y="3724275"/>
          <p14:tracePt t="83979" x="3009900" y="3598863"/>
          <p14:tracePt t="83996" x="2990850" y="3500438"/>
          <p14:tracePt t="84013" x="2973388" y="3340100"/>
          <p14:tracePt t="84029" x="2946400" y="3268663"/>
          <p14:tracePt t="84046" x="2919413" y="3197225"/>
          <p14:tracePt t="84063" x="2901950" y="3143250"/>
          <p14:tracePt t="84080" x="2884488" y="3089275"/>
          <p14:tracePt t="84096" x="2874963" y="3044825"/>
          <p14:tracePt t="84113" x="2867025" y="3000375"/>
          <p14:tracePt t="84129" x="2857500" y="2946400"/>
          <p14:tracePt t="84146" x="2857500" y="2901950"/>
          <p14:tracePt t="84163" x="2857500" y="2840038"/>
          <p14:tracePt t="84179" x="2857500" y="2813050"/>
          <p14:tracePt t="84213" x="2867025" y="2803525"/>
          <p14:tracePt t="84230" x="2874963" y="2795588"/>
          <p14:tracePt t="84246" x="2894013" y="2751138"/>
          <p14:tracePt t="84263" x="2901950" y="2732088"/>
          <p14:tracePt t="84280" x="2919413" y="2714625"/>
          <p14:tracePt t="84296" x="2928938" y="2670175"/>
          <p14:tracePt t="84313" x="2955925" y="2625725"/>
          <p14:tracePt t="84329" x="2982913" y="2589213"/>
          <p14:tracePt t="84346" x="2990850" y="2571750"/>
          <p14:tracePt t="84363" x="3009900" y="2544763"/>
          <p14:tracePt t="84379" x="3017838" y="2509838"/>
          <p14:tracePt t="84396" x="3036888" y="2482850"/>
          <p14:tracePt t="84413" x="3054350" y="2465388"/>
          <p14:tracePt t="84430" x="3071813" y="2428875"/>
          <p14:tracePt t="84446" x="3089275" y="2419350"/>
          <p14:tracePt t="84463" x="3098800" y="2411413"/>
          <p14:tracePt t="84479" x="3108325" y="2393950"/>
          <p14:tracePt t="84496" x="3116263" y="2384425"/>
          <p14:tracePt t="84513" x="3133725" y="2374900"/>
          <p14:tracePt t="84529" x="3143250" y="2366963"/>
          <p14:tracePt t="84546" x="3152775" y="2347913"/>
          <p14:tracePt t="84563" x="3187700" y="2295525"/>
          <p14:tracePt t="84579" x="3224213" y="2259013"/>
          <p14:tracePt t="84596" x="3268663" y="2214563"/>
          <p14:tracePt t="84613" x="3303588" y="2170113"/>
          <p14:tracePt t="84630" x="3348038" y="2133600"/>
          <p14:tracePt t="84646" x="3394075" y="2089150"/>
          <p14:tracePt t="84663" x="3465513" y="2036763"/>
          <p14:tracePt t="84680" x="3500438" y="1990725"/>
          <p14:tracePt t="84696" x="3544888" y="1955800"/>
          <p14:tracePt t="84713" x="3581400" y="1928813"/>
          <p14:tracePt t="84730" x="3616325" y="1911350"/>
          <p14:tracePt t="84746" x="3625850" y="1901825"/>
          <p14:tracePt t="84763" x="3643313" y="1893888"/>
          <p14:tracePt t="84780" x="3660775" y="1884363"/>
          <p14:tracePt t="84796" x="3679825" y="1884363"/>
          <p14:tracePt t="84813" x="3705225" y="1884363"/>
          <p14:tracePt t="84830" x="3741738" y="1884363"/>
          <p14:tracePt t="84846" x="3786188" y="1884363"/>
          <p14:tracePt t="84863" x="3857625" y="1893888"/>
          <p14:tracePt t="84880" x="3990975" y="1919288"/>
          <p14:tracePt t="84896" x="4098925" y="1955800"/>
          <p14:tracePt t="84913" x="4160838" y="1965325"/>
          <p14:tracePt t="84930" x="4232275" y="1982788"/>
          <p14:tracePt t="84946" x="4268788" y="1982788"/>
          <p14:tracePt t="84964" x="4322763" y="1990725"/>
          <p14:tracePt t="84980" x="4340225" y="1990725"/>
          <p14:tracePt t="84996" x="4384675" y="2009775"/>
          <p14:tracePt t="85013" x="4429125" y="2017713"/>
          <p14:tracePt t="85030" x="4473575" y="2036763"/>
          <p14:tracePt t="85046" x="4537075" y="2071688"/>
          <p14:tracePt t="85063" x="4616450" y="2116138"/>
          <p14:tracePt t="85080" x="4732338" y="2187575"/>
          <p14:tracePt t="85097" x="4956175" y="2295525"/>
          <p14:tracePt t="85113" x="5116513" y="2357438"/>
          <p14:tracePt t="85130" x="5286375" y="2419350"/>
          <p14:tracePt t="85146" x="5438775" y="2473325"/>
          <p14:tracePt t="85163" x="5562600" y="2527300"/>
          <p14:tracePt t="85180" x="5724525" y="2625725"/>
          <p14:tracePt t="85196" x="5768975" y="2652713"/>
          <p14:tracePt t="85212" x="5902325" y="2741613"/>
          <p14:tracePt t="85229" x="6000750" y="2803525"/>
          <p14:tracePt t="85246" x="6062663" y="2847975"/>
          <p14:tracePt t="85262" x="6143625" y="2919413"/>
          <p14:tracePt t="85279" x="6215063" y="2982913"/>
          <p14:tracePt t="85296" x="6303963" y="3081338"/>
          <p14:tracePt t="85312" x="6367463" y="3170238"/>
          <p14:tracePt t="85329" x="6429375" y="3268663"/>
          <p14:tracePt t="85346" x="6500813" y="3367088"/>
          <p14:tracePt t="85362" x="6554788" y="3455988"/>
          <p14:tracePt t="85379" x="6626225" y="3562350"/>
          <p14:tracePt t="85396" x="6688138" y="3697288"/>
          <p14:tracePt t="85412" x="6796088" y="3894138"/>
          <p14:tracePt t="85429" x="6894513" y="4062413"/>
          <p14:tracePt t="85446" x="6973888" y="4259263"/>
          <p14:tracePt t="85462" x="7054850" y="4429125"/>
          <p14:tracePt t="85479" x="7126288" y="4545013"/>
          <p14:tracePt t="85496" x="7188200" y="4643438"/>
          <p14:tracePt t="85512" x="7232650" y="4741863"/>
          <p14:tracePt t="85529" x="7304088" y="4857750"/>
          <p14:tracePt t="85546" x="7313613" y="4911725"/>
          <p14:tracePt t="85562" x="7331075" y="4956175"/>
          <p14:tracePt t="85579" x="7331075" y="4973638"/>
          <p14:tracePt t="85596" x="7340600" y="4983163"/>
          <p14:tracePt t="85613" x="7340600" y="5000625"/>
          <p14:tracePt t="85629" x="7348538" y="5010150"/>
          <p14:tracePt t="85646" x="7358063" y="5045075"/>
          <p14:tracePt t="85662" x="7367588" y="5089525"/>
          <p14:tracePt t="85679" x="7385050" y="5126038"/>
          <p14:tracePt t="85696" x="7385050" y="5170488"/>
          <p14:tracePt t="85713" x="7394575" y="5205413"/>
          <p14:tracePt t="85729" x="7402513" y="5251450"/>
          <p14:tracePt t="85746" x="7402513" y="5286375"/>
          <p14:tracePt t="85763" x="7402513" y="5313363"/>
          <p14:tracePt t="85780" x="7402513" y="5322888"/>
          <p14:tracePt t="85797" x="7394575" y="5330825"/>
          <p14:tracePt t="85813" x="7385050" y="5340350"/>
          <p14:tracePt t="85830" x="7375525" y="5348288"/>
          <p14:tracePt t="85846" x="7358063" y="5367338"/>
          <p14:tracePt t="85863" x="7348538" y="5375275"/>
          <p14:tracePt t="85880" x="7340600" y="5394325"/>
          <p14:tracePt t="85896" x="7323138" y="5429250"/>
          <p14:tracePt t="85900" x="7323138" y="5446713"/>
          <p14:tracePt t="85913" x="7304088" y="5473700"/>
          <p14:tracePt t="85930" x="7242175" y="5572125"/>
          <p14:tracePt t="85947" x="7188200" y="5670550"/>
          <p14:tracePt t="85963" x="7143750" y="5759450"/>
          <p14:tracePt t="85980" x="7081838" y="5848350"/>
          <p14:tracePt t="85997" x="7018338" y="5911850"/>
          <p14:tracePt t="86013" x="6946900" y="5965825"/>
          <p14:tracePt t="86030" x="6894513" y="6000750"/>
          <p14:tracePt t="86046" x="6867525" y="6018213"/>
          <p14:tracePt t="86063" x="6848475" y="6037263"/>
          <p14:tracePt t="86080" x="6840538" y="6037263"/>
          <p14:tracePt t="86097" x="6823075" y="6045200"/>
          <p14:tracePt t="86113" x="6786563" y="6062663"/>
          <p14:tracePt t="86130" x="6742113" y="6099175"/>
          <p14:tracePt t="86146" x="6680200" y="6134100"/>
          <p14:tracePt t="86163" x="6616700" y="6153150"/>
          <p14:tracePt t="86180" x="6581775" y="6161088"/>
          <p14:tracePt t="86196" x="6527800" y="6180138"/>
          <p14:tracePt t="86214" x="6483350" y="6188075"/>
          <p14:tracePt t="86230" x="6446838" y="6205538"/>
          <p14:tracePt t="86247" x="6394450" y="6215063"/>
          <p14:tracePt t="86263" x="6340475" y="6232525"/>
          <p14:tracePt t="86280" x="6180138" y="6251575"/>
          <p14:tracePt t="86297" x="6072188" y="6251575"/>
          <p14:tracePt t="86314" x="5956300" y="6242050"/>
          <p14:tracePt t="86330" x="5848350" y="6224588"/>
          <p14:tracePt t="86346" x="5776913" y="6215063"/>
          <p14:tracePt t="86363" x="5741988" y="6205538"/>
          <p14:tracePt t="86380" x="5715000" y="6197600"/>
          <p14:tracePt t="86396" x="5680075" y="6197600"/>
          <p14:tracePt t="86414" x="5653088" y="6197600"/>
          <p14:tracePt t="86430" x="5634038" y="6188075"/>
          <p14:tracePt t="86447" x="5626100" y="6188075"/>
          <p14:tracePt t="86463" x="5616575" y="6180138"/>
          <p14:tracePt t="86480" x="5589588" y="6180138"/>
          <p14:tracePt t="86496" x="5554663" y="6180138"/>
          <p14:tracePt t="86513" x="5500688" y="6180138"/>
          <p14:tracePt t="86530" x="5465763" y="6180138"/>
          <p14:tracePt t="86547" x="5429250" y="6170613"/>
          <p14:tracePt t="86564" x="5394325" y="6161088"/>
          <p14:tracePt t="86580" x="5340350" y="6143625"/>
          <p14:tracePt t="86597" x="5295900" y="6126163"/>
          <p14:tracePt t="86614" x="5268913" y="6116638"/>
          <p14:tracePt t="86630" x="5224463" y="6108700"/>
          <p14:tracePt t="86647" x="5197475" y="6108700"/>
          <p14:tracePt t="86663" x="5180013" y="6108700"/>
          <p14:tracePt t="86680" x="5153025" y="6108700"/>
          <p14:tracePt t="86697" x="5081588" y="6116638"/>
          <p14:tracePt t="86714" x="4973638" y="6134100"/>
          <p14:tracePt t="86730" x="4857750" y="6153150"/>
          <p14:tracePt t="86747" x="4741863" y="6170613"/>
          <p14:tracePt t="86764" x="4652963" y="6180138"/>
          <p14:tracePt t="86780" x="4589463" y="6180138"/>
          <p14:tracePt t="86797" x="4527550" y="6180138"/>
          <p14:tracePt t="86814" x="4446588" y="6188075"/>
          <p14:tracePt t="86830" x="4357688" y="6188075"/>
          <p14:tracePt t="86847" x="4286250" y="6188075"/>
          <p14:tracePt t="86863" x="4232275" y="6180138"/>
          <p14:tracePt t="86880" x="4187825" y="6161088"/>
          <p14:tracePt t="86897" x="4152900" y="6143625"/>
          <p14:tracePt t="86900" x="4143375" y="6134100"/>
          <p14:tracePt t="86914" x="4125913" y="6126163"/>
          <p14:tracePt t="86930" x="4089400" y="6099175"/>
          <p14:tracePt t="86947" x="4071938" y="6089650"/>
          <p14:tracePt t="86963" x="4054475" y="6081713"/>
          <p14:tracePt t="86980" x="4010025" y="6062663"/>
          <p14:tracePt t="86996" x="3973513" y="6045200"/>
          <p14:tracePt t="87013" x="3938588" y="6027738"/>
          <p14:tracePt t="87030" x="3902075" y="6010275"/>
          <p14:tracePt t="87047" x="3840163" y="5983288"/>
          <p14:tracePt t="87063" x="3803650" y="5965825"/>
          <p14:tracePt t="87080" x="3776663" y="5946775"/>
          <p14:tracePt t="87097" x="3732213" y="5929313"/>
          <p14:tracePt t="87113" x="3714750" y="5919788"/>
          <p14:tracePt t="87130" x="3679825" y="5902325"/>
          <p14:tracePt t="87147" x="3643313" y="5902325"/>
          <p14:tracePt t="87163" x="3616325" y="5894388"/>
          <p14:tracePt t="87180" x="3581400" y="5875338"/>
          <p14:tracePt t="87197" x="3554413" y="5875338"/>
          <p14:tracePt t="87214" x="3536950" y="5867400"/>
          <p14:tracePt t="87230" x="3527425" y="5857875"/>
          <p14:tracePt t="87247" x="3500438" y="5848350"/>
          <p14:tracePt t="87263" x="3482975" y="5840413"/>
          <p14:tracePt t="87280" x="3455988" y="5830888"/>
          <p14:tracePt t="87297" x="3438525" y="5830888"/>
          <p14:tracePt t="87313" x="3429000" y="5830888"/>
          <p14:tracePt t="87330" x="3419475" y="5822950"/>
          <p14:tracePt t="87347" x="3411538" y="5822950"/>
          <p14:tracePt t="87525" x="3411538" y="5813425"/>
          <p14:tracePt t="87534" x="3402013" y="5813425"/>
          <p14:tracePt t="87549" x="3402013" y="5803900"/>
          <p14:tracePt t="87719" x="3402013" y="5795963"/>
          <p14:tracePt t="87765" x="3394075" y="5795963"/>
          <p14:tracePt t="87782" x="3375025" y="5786438"/>
          <p14:tracePt t="87795" x="3367088" y="5786438"/>
          <p14:tracePt t="87811" x="3357563" y="5786438"/>
          <p14:tracePt t="87827" x="3348038" y="5786438"/>
          <p14:tracePt t="89777" x="3340100" y="5786438"/>
          <p14:tracePt t="89791" x="3340100" y="5776913"/>
          <p14:tracePt t="89807" x="3330575" y="5776913"/>
          <p14:tracePt t="90179" x="3330575" y="5768975"/>
          <p14:tracePt t="90195" x="3322638" y="5768975"/>
          <p14:tracePt t="90201" x="3313113" y="5759450"/>
          <p14:tracePt t="90214" x="3303588" y="5759450"/>
          <p14:tracePt t="90231" x="3303588" y="5751513"/>
          <p14:tracePt t="90449" x="3295650" y="5751513"/>
          <p14:tracePt t="90456" x="3295650" y="5759450"/>
          <p14:tracePt t="90465" x="3286125" y="5759450"/>
          <p14:tracePt t="90480" x="3276600" y="5768975"/>
          <p14:tracePt t="90498" x="3268663" y="5776913"/>
          <p14:tracePt t="90514" x="3259138" y="5786438"/>
          <p14:tracePt t="90588" x="3251200" y="5786438"/>
          <p14:tracePt t="90665" x="3241675" y="5786438"/>
          <p14:tracePt t="90673" x="3232150" y="5786438"/>
          <p14:tracePt t="90681" x="3232150" y="5776913"/>
          <p14:tracePt t="90698" x="3197225" y="5768975"/>
          <p14:tracePt t="90714" x="3160713" y="5759450"/>
          <p14:tracePt t="90731" x="3125788" y="5741988"/>
          <p14:tracePt t="90748" x="3108325" y="5741988"/>
          <p14:tracePt t="90764" x="3098800" y="5741988"/>
          <p14:tracePt t="90781" x="3089275" y="5741988"/>
          <p14:tracePt t="90891" x="3081338" y="5741988"/>
          <p14:tracePt t="90905" x="3071813" y="5741988"/>
          <p14:tracePt t="90913" x="3062288" y="5732463"/>
          <p14:tracePt t="90921" x="3054350" y="5732463"/>
          <p14:tracePt t="90931" x="3044825" y="5732463"/>
          <p14:tracePt t="90948" x="3027363" y="5732463"/>
          <p14:tracePt t="90964" x="3009900" y="5724525"/>
          <p14:tracePt t="90981" x="2982913" y="5715000"/>
          <p14:tracePt t="90998" x="2946400" y="5715000"/>
          <p14:tracePt t="91014" x="2901950" y="5697538"/>
          <p14:tracePt t="91031" x="2867025" y="5688013"/>
          <p14:tracePt t="91048" x="2840038" y="5680075"/>
          <p14:tracePt t="91064" x="2830513" y="5670550"/>
          <p14:tracePt t="91081" x="2795588" y="5670550"/>
          <p14:tracePt t="91098" x="2776538" y="5670550"/>
          <p14:tracePt t="91115" x="2732088" y="5670550"/>
          <p14:tracePt t="91131" x="2697163" y="5670550"/>
          <p14:tracePt t="91148" x="2643188" y="5661025"/>
          <p14:tracePt t="91164" x="2589213" y="5653088"/>
          <p14:tracePt t="91181" x="2536825" y="5653088"/>
          <p14:tracePt t="91198" x="2509838" y="5643563"/>
          <p14:tracePt t="91214" x="2500313" y="5634038"/>
          <p14:tracePt t="91231" x="2490788" y="5634038"/>
          <p14:tracePt t="91293" x="2490788" y="5626100"/>
          <p14:tracePt t="91462" x="2490788" y="5616575"/>
          <p14:tracePt t="91703" x="2490788" y="5608638"/>
          <p14:tracePt t="92181" x="2490788" y="5599113"/>
          <p14:tracePt t="92189" x="2482850" y="5599113"/>
          <p14:tracePt t="92198" x="2482850" y="5589588"/>
          <p14:tracePt t="92215" x="2473325" y="5589588"/>
          <p14:tracePt t="92231" x="2473325" y="5581650"/>
          <p14:tracePt t="92248" x="2473325" y="5572125"/>
          <p14:tracePt t="92275" x="2465388" y="5562600"/>
          <p14:tracePt t="92291" x="2465388" y="5554663"/>
          <p14:tracePt t="92298" x="2455863" y="5554663"/>
          <p14:tracePt t="92413" x="2455863" y="5537200"/>
          <p14:tracePt t="92421" x="2438400" y="5537200"/>
          <p14:tracePt t="92431" x="2419350" y="5527675"/>
          <p14:tracePt t="92448" x="2384425" y="5510213"/>
          <p14:tracePt t="92452" x="2374900" y="5500688"/>
          <p14:tracePt t="92464" x="2366963" y="5500688"/>
          <p14:tracePt t="92481" x="2347913" y="5483225"/>
          <p14:tracePt t="92498" x="2330450" y="5483225"/>
          <p14:tracePt t="92515" x="2330450" y="5473700"/>
          <p14:tracePt t="93241" x="2322513" y="5465763"/>
          <p14:tracePt t="93250" x="2312988" y="5456238"/>
          <p14:tracePt t="93257" x="2303463" y="5456238"/>
          <p14:tracePt t="93265" x="2303463" y="5446713"/>
          <p14:tracePt t="93281" x="2286000" y="5438775"/>
          <p14:tracePt t="93298" x="2276475" y="5429250"/>
          <p14:tracePt t="93331" x="2268538" y="5419725"/>
          <p14:tracePt t="93365" x="2259013" y="5419725"/>
          <p14:tracePt t="93411" x="2259013" y="5411788"/>
          <p14:tracePt t="93621" x="2251075" y="5402263"/>
          <p14:tracePt t="93637" x="2251075" y="5394325"/>
          <p14:tracePt t="93643" x="2241550" y="5394325"/>
          <p14:tracePt t="93651" x="2241550" y="5384800"/>
          <p14:tracePt t="93667" x="2232025" y="5384800"/>
          <p14:tracePt t="93682" x="2224088" y="5375275"/>
          <p14:tracePt t="94045" x="2224088" y="5367338"/>
          <p14:tracePt t="94053" x="2214563" y="5357813"/>
          <p14:tracePt t="94557" x="2214563" y="5348288"/>
          <p14:tracePt t="94573" x="2214563" y="5340350"/>
          <p14:tracePt t="94587" x="2205038" y="5330825"/>
          <p14:tracePt t="94595" x="2205038" y="5322888"/>
          <p14:tracePt t="94611" x="2205038" y="5313363"/>
          <p14:tracePt t="94703" x="2214563" y="5313363"/>
          <p14:tracePt t="94719" x="2214563" y="5322888"/>
          <p14:tracePt t="94727" x="2224088" y="5330825"/>
          <p14:tracePt t="94743" x="2232025" y="5330825"/>
          <p14:tracePt t="94750" x="2232025" y="5340350"/>
          <p14:tracePt t="94851" x="2241550" y="5348288"/>
          <p14:tracePt t="95091" x="2241550" y="5340350"/>
          <p14:tracePt t="95631" x="2251075" y="5340350"/>
          <p14:tracePt t="95647" x="2259013" y="5340350"/>
          <p14:tracePt t="95679" x="2268538" y="5348288"/>
          <p14:tracePt t="95693" x="2276475" y="5357813"/>
          <p14:tracePt t="95701" x="2276475" y="5367338"/>
          <p14:tracePt t="95716" x="2286000" y="5375275"/>
          <p14:tracePt t="95733" x="2295525" y="5375275"/>
          <p14:tracePt t="95749" x="2312988" y="5402263"/>
          <p14:tracePt t="95765" x="2322513" y="5411788"/>
          <p14:tracePt t="95782" x="2330450" y="5419725"/>
          <p14:tracePt t="95799" x="2339975" y="5429250"/>
          <p14:tracePt t="95816" x="2357438" y="5446713"/>
          <p14:tracePt t="95849" x="2374900" y="5465763"/>
          <p14:tracePt t="95865" x="2384425" y="5473700"/>
          <p14:tracePt t="95882" x="2393950" y="5473700"/>
          <p14:tracePt t="95899" x="2411413" y="5483225"/>
          <p14:tracePt t="95916" x="2419350" y="5500688"/>
          <p14:tracePt t="95932" x="2428875" y="5500688"/>
          <p14:tracePt t="95949" x="2438400" y="5510213"/>
          <p14:tracePt t="95965" x="2446338" y="5518150"/>
          <p14:tracePt t="95982" x="2455863" y="5518150"/>
          <p14:tracePt t="95999" x="2465388" y="5527675"/>
          <p14:tracePt t="96015" x="2482850" y="5545138"/>
          <p14:tracePt t="96049" x="2490788" y="5554663"/>
          <p14:tracePt t="96066" x="2490788" y="5562600"/>
          <p14:tracePt t="96243" x="2490788" y="5572125"/>
          <p14:tracePt t="96265" x="2490788" y="5581650"/>
          <p14:tracePt t="96683" x="2482850" y="5572125"/>
          <p14:tracePt t="96691" x="2473325" y="5572125"/>
          <p14:tracePt t="96699" x="2473325" y="5562600"/>
          <p14:tracePt t="96715" x="2473325" y="5554663"/>
          <p14:tracePt t="96732" x="2465388" y="5554663"/>
          <p14:tracePt t="96749" x="2455863" y="5537200"/>
          <p14:tracePt t="96782" x="2438400" y="5527675"/>
          <p14:tracePt t="96799" x="2428875" y="5518150"/>
          <p14:tracePt t="96816" x="2428875" y="5510213"/>
          <p14:tracePt t="96832" x="2419350" y="5500688"/>
          <p14:tracePt t="96849" x="2411413" y="5491163"/>
          <p14:tracePt t="96866" x="2401888" y="5483225"/>
          <p14:tracePt t="96882" x="2393950" y="5473700"/>
          <p14:tracePt t="96899" x="2393950" y="5465763"/>
          <p14:tracePt t="96916" x="2374900" y="5438775"/>
          <p14:tracePt t="96932" x="2366963" y="5411788"/>
          <p14:tracePt t="96949" x="2347913" y="5394325"/>
          <p14:tracePt t="96966" x="2339975" y="5375275"/>
          <p14:tracePt t="96969" x="2330450" y="5357813"/>
          <p14:tracePt t="96983" x="2330450" y="5348288"/>
          <p14:tracePt t="96999" x="2330450" y="5330825"/>
          <p14:tracePt t="97016" x="2322513" y="5313363"/>
          <p14:tracePt t="97032" x="2312988" y="5303838"/>
          <p14:tracePt t="97049" x="2303463" y="5295900"/>
          <p14:tracePt t="97066" x="2295525" y="5286375"/>
          <p14:tracePt t="97083" x="2295525" y="5276850"/>
          <p14:tracePt t="97099" x="2286000" y="5268913"/>
          <p14:tracePt t="97116" x="2276475" y="5259388"/>
          <p14:tracePt t="97133" x="2268538" y="5241925"/>
          <p14:tracePt t="97149" x="2259013" y="5224463"/>
          <p14:tracePt t="97166" x="2251075" y="5214938"/>
          <p14:tracePt t="97183" x="2241550" y="5197475"/>
          <p14:tracePt t="97199" x="2232025" y="5187950"/>
          <p14:tracePt t="97216" x="2224088" y="5160963"/>
          <p14:tracePt t="97233" x="2214563" y="5153025"/>
          <p14:tracePt t="97249" x="2205038" y="5143500"/>
          <p14:tracePt t="97266" x="2205038" y="5133975"/>
          <p14:tracePt t="97283" x="2197100" y="5116513"/>
          <p14:tracePt t="97316" x="2197100" y="5108575"/>
          <p14:tracePt t="97751" x="2205038" y="5108575"/>
          <p14:tracePt t="97768" x="2214563" y="5108575"/>
          <p14:tracePt t="97775" x="2214563" y="5116513"/>
          <p14:tracePt t="97783" x="2214563" y="5126038"/>
          <p14:tracePt t="97799" x="2224088" y="5133975"/>
          <p14:tracePt t="97816" x="2224088" y="5143500"/>
          <p14:tracePt t="97833" x="2232025" y="5160963"/>
          <p14:tracePt t="97849" x="2251075" y="5170488"/>
          <p14:tracePt t="97866" x="2259013" y="5187950"/>
          <p14:tracePt t="97883" x="2276475" y="5197475"/>
          <p14:tracePt t="97899" x="2286000" y="5214938"/>
          <p14:tracePt t="97916" x="2295525" y="5241925"/>
          <p14:tracePt t="97933" x="2312988" y="5286375"/>
          <p14:tracePt t="97949" x="2322513" y="5322888"/>
          <p14:tracePt t="97966" x="2339975" y="5367338"/>
          <p14:tracePt t="97983" x="2384425" y="5465763"/>
          <p14:tracePt t="97999" x="2411413" y="5527675"/>
          <p14:tracePt t="98016" x="2419350" y="5572125"/>
          <p14:tracePt t="98033" x="2438400" y="5599113"/>
          <p14:tracePt t="98050" x="2446338" y="5616575"/>
          <p14:tracePt t="98066" x="2446338" y="5626100"/>
          <p14:tracePt t="98083" x="2465388" y="5634038"/>
          <p14:tracePt t="98183" x="2465388" y="5643563"/>
          <p14:tracePt t="98191" x="2473325" y="5643563"/>
          <p14:tracePt t="98199" x="2473325" y="5661025"/>
          <p14:tracePt t="98216" x="2490788" y="5680075"/>
          <p14:tracePt t="98233" x="2509838" y="5715000"/>
          <p14:tracePt t="98249" x="2517775" y="5751513"/>
          <p14:tracePt t="98266" x="2536825" y="5776913"/>
          <p14:tracePt t="98283" x="2544763" y="5786438"/>
          <p14:tracePt t="98299" x="2554288" y="5803900"/>
          <p14:tracePt t="98316" x="2571750" y="5813425"/>
          <p14:tracePt t="98333" x="2581275" y="5822950"/>
          <p14:tracePt t="98349" x="2589213" y="5830888"/>
          <p14:tracePt t="98366" x="2598738" y="5840413"/>
          <p14:tracePt t="98383" x="2608263" y="5857875"/>
          <p14:tracePt t="98400" x="2616200" y="5867400"/>
          <p14:tracePt t="98433" x="2625725" y="5875338"/>
          <p14:tracePt t="98449" x="2633663" y="5884863"/>
          <p14:tracePt t="98466" x="2643188" y="5894388"/>
          <p14:tracePt t="98482" x="2652713" y="5902325"/>
          <p14:tracePt t="98587" x="2660650" y="5902325"/>
          <p14:tracePt t="98609" x="2670175" y="5902325"/>
          <p14:tracePt t="98633" x="2679700" y="5902325"/>
          <p14:tracePt t="98641" x="2679700" y="5911850"/>
          <p14:tracePt t="98695" x="2687638" y="5911850"/>
          <p14:tracePt t="98919" x="2687638" y="5902325"/>
          <p14:tracePt t="98942" x="2687638" y="5894388"/>
          <p14:tracePt t="98949" x="2687638" y="5884863"/>
          <p14:tracePt t="98989" x="2687638" y="5875338"/>
          <p14:tracePt t="99297" x="2697163" y="5875338"/>
          <p14:tracePt t="99313" x="2705100" y="5867400"/>
          <p14:tracePt t="99337" x="2714625" y="5867400"/>
          <p14:tracePt t="99391" x="2724150" y="5857875"/>
          <p14:tracePt t="99413" x="2732088" y="5848350"/>
          <p14:tracePt t="99429" x="2741613" y="5848350"/>
          <p14:tracePt t="99437" x="2751138" y="5848350"/>
          <p14:tracePt t="99453" x="2759075" y="5848350"/>
          <p14:tracePt t="99468" x="2759075" y="5840413"/>
          <p14:tracePt t="99482" x="2768600" y="5840413"/>
          <p14:tracePt t="99645" x="2776538" y="5840413"/>
          <p14:tracePt t="99653" x="2786063" y="5840413"/>
          <p14:tracePt t="99666" x="2795588" y="5840413"/>
          <p14:tracePt t="99683" x="2813050" y="5840413"/>
          <p14:tracePt t="99700" x="2857500" y="5840413"/>
          <p14:tracePt t="99717" x="2884488" y="5840413"/>
          <p14:tracePt t="99733" x="2894013" y="5848350"/>
          <p14:tracePt t="99750" x="2901950" y="5848350"/>
          <p14:tracePt t="100171" x="2901950" y="5840413"/>
          <p14:tracePt t="100233" x="2901950" y="5830888"/>
          <p14:tracePt t="100472" x="2901950" y="5822950"/>
          <p14:tracePt t="100504" x="2894013" y="5822950"/>
          <p14:tracePt t="100510" x="2894013" y="5813425"/>
          <p14:tracePt t="100519" x="2894013" y="5803900"/>
          <p14:tracePt t="100536" x="2884488" y="5803900"/>
          <p14:tracePt t="100552" x="2884488" y="5795963"/>
          <p14:tracePt t="100605" x="2874963" y="5795963"/>
          <p14:tracePt t="100629" x="2874963" y="5786438"/>
          <p14:tracePt t="100937" x="2874963" y="5776913"/>
          <p14:tracePt t="101223" x="2874963" y="5768975"/>
          <p14:tracePt t="101255" x="2874963" y="5759450"/>
          <p14:tracePt t="101865" x="2874963" y="5751513"/>
          <p14:tracePt t="101881" x="2867025" y="5741988"/>
          <p14:tracePt t="101889" x="2867025" y="5732463"/>
          <p14:tracePt t="101913" x="2867025" y="5724525"/>
          <p14:tracePt t="105331" x="2867025" y="5715000"/>
          <p14:tracePt t="105352" x="2857500" y="5705475"/>
          <p14:tracePt t="105414" x="2857500" y="5697538"/>
          <p14:tracePt t="105430" x="2857500" y="5688013"/>
          <p14:tracePt t="105446" x="2847975" y="5680075"/>
          <p14:tracePt t="105462" x="2847975" y="5670550"/>
          <p14:tracePt t="105470" x="2840038" y="5670550"/>
          <p14:tracePt t="105485" x="2840038" y="5661025"/>
          <p14:tracePt t="105500" x="2840038" y="5653088"/>
          <p14:tracePt t="105508" x="2830513" y="5653088"/>
          <p14:tracePt t="105524" x="2830513" y="5643563"/>
          <p14:tracePt t="105539" x="2822575" y="5634038"/>
          <p14:tracePt t="105563" x="2822575" y="5626100"/>
          <p14:tracePt t="105579" x="2822575" y="5616575"/>
          <p14:tracePt t="105679" x="2813050" y="5616575"/>
          <p14:tracePt t="106081" x="2813050" y="5608638"/>
          <p14:tracePt t="106173" x="2803525" y="5608638"/>
          <p14:tracePt t="106181" x="2803525" y="5599113"/>
          <p14:tracePt t="106312" x="2795588" y="5589588"/>
          <p14:tracePt t="106320" x="2795588" y="5581650"/>
          <p14:tracePt t="106336" x="2795588" y="5572125"/>
          <p14:tracePt t="106342" x="2786063" y="5572125"/>
          <p14:tracePt t="106358" x="2786063" y="5562600"/>
          <p14:tracePt t="106390" x="2786063" y="5554663"/>
          <p14:tracePt t="106404" x="2776538" y="5554663"/>
          <p14:tracePt t="106412" x="2776538" y="5545138"/>
          <p14:tracePt t="109485" x="2776538" y="5537200"/>
          <p14:tracePt t="109491" x="2786063" y="5537200"/>
          <p14:tracePt t="109501" x="2786063" y="5527675"/>
          <p14:tracePt t="109518" x="2786063" y="5518150"/>
          <p14:tracePt t="109535" x="2795588" y="5500688"/>
          <p14:tracePt t="109552" x="2803525" y="5483225"/>
          <p14:tracePt t="109569" x="2803525" y="5465763"/>
          <p14:tracePt t="109585" x="2803525" y="5438775"/>
          <p14:tracePt t="109602" x="2803525" y="5419725"/>
          <p14:tracePt t="109619" x="2803525" y="5402263"/>
          <p14:tracePt t="109635" x="2803525" y="5384800"/>
          <p14:tracePt t="109652" x="2795588" y="5367338"/>
          <p14:tracePt t="109669" x="2795588" y="5313363"/>
          <p14:tracePt t="109685" x="2786063" y="5286375"/>
          <p14:tracePt t="109702" x="2786063" y="5268913"/>
          <p14:tracePt t="109801" x="2786063" y="5276850"/>
          <p14:tracePt t="109825" x="2786063" y="5286375"/>
          <p14:tracePt t="109839" x="2786063" y="5295900"/>
          <p14:tracePt t="109847" x="2786063" y="5303838"/>
          <p14:tracePt t="109856" x="2786063" y="5313363"/>
          <p14:tracePt t="109869" x="2776538" y="5313363"/>
          <p14:tracePt t="109886" x="2768600" y="5340350"/>
          <p14:tracePt t="109902" x="2751138" y="5384800"/>
          <p14:tracePt t="109919" x="2732088" y="5411788"/>
          <p14:tracePt t="109936" x="2724150" y="5419725"/>
          <p14:tracePt t="109952" x="2724150" y="5438775"/>
          <p14:tracePt t="109969" x="2714625" y="5438775"/>
          <p14:tracePt t="109986" x="2705100" y="5446713"/>
          <p14:tracePt t="110049" x="2697163" y="5446713"/>
          <p14:tracePt t="110072" x="2687638" y="5456238"/>
          <p14:tracePt t="110079" x="2679700" y="5456238"/>
          <p14:tracePt t="110088" x="2679700" y="5465763"/>
          <p14:tracePt t="110103" x="2660650" y="5473700"/>
          <p14:tracePt t="110119" x="2652713" y="5473700"/>
          <p14:tracePt t="110136" x="2652713" y="5483225"/>
          <p14:tracePt t="110303" x="2652713" y="5473700"/>
          <p14:tracePt t="110365" x="2652713" y="5465763"/>
          <p14:tracePt t="111765" x="2652713" y="5456238"/>
          <p14:tracePt t="111781" x="2652713" y="5446713"/>
          <p14:tracePt t="111797" x="2652713" y="5438775"/>
          <p14:tracePt t="111805" x="2652713" y="5429250"/>
          <p14:tracePt t="111819" x="2652713" y="5419725"/>
          <p14:tracePt t="111835" x="2660650" y="5411788"/>
          <p14:tracePt t="111852" x="2670175" y="5402263"/>
          <p14:tracePt t="111869" x="2679700" y="5384800"/>
          <p14:tracePt t="111886" x="2697163" y="5367338"/>
          <p14:tracePt t="111903" x="2705100" y="5357813"/>
          <p14:tracePt t="111919" x="2724150" y="5322888"/>
          <p14:tracePt t="111936" x="2768600" y="5286375"/>
          <p14:tracePt t="111952" x="2795588" y="5259388"/>
          <p14:tracePt t="111969" x="2840038" y="5241925"/>
          <p14:tracePt t="111986" x="2874963" y="5214938"/>
          <p14:tracePt t="111989" x="2894013" y="5205413"/>
          <p14:tracePt t="112002" x="2901950" y="5197475"/>
          <p14:tracePt t="112019" x="2919413" y="5187950"/>
          <p14:tracePt t="112036" x="2938463" y="5170488"/>
          <p14:tracePt t="112053" x="2946400" y="5160963"/>
          <p14:tracePt t="112069" x="2955925" y="5153025"/>
          <p14:tracePt t="112086" x="2965450" y="5143500"/>
          <p14:tracePt t="112103" x="2965450" y="5133975"/>
          <p14:tracePt t="112119" x="2973388" y="5116513"/>
          <p14:tracePt t="112136" x="2990850" y="5108575"/>
          <p14:tracePt t="112153" x="3000375" y="5081588"/>
          <p14:tracePt t="112169" x="3009900" y="5072063"/>
          <p14:tracePt t="112186" x="3017838" y="5062538"/>
          <p14:tracePt t="112203" x="3017838" y="5054600"/>
          <p14:tracePt t="112219" x="3017838" y="5045075"/>
          <p14:tracePt t="112253" x="3017838" y="5037138"/>
          <p14:tracePt t="112270" x="3017838" y="5027613"/>
          <p14:tracePt t="112291" x="3009900" y="5018088"/>
          <p14:tracePt t="112307" x="3000375" y="5018088"/>
          <p14:tracePt t="112319" x="3000375" y="5010150"/>
          <p14:tracePt t="112336" x="2982913" y="5000625"/>
          <p14:tracePt t="112353" x="2973388" y="4991100"/>
          <p14:tracePt t="112369" x="2965450" y="4983163"/>
          <p14:tracePt t="112386" x="2955925" y="4965700"/>
          <p14:tracePt t="112403" x="2938463" y="4956175"/>
          <p14:tracePt t="112419" x="2928938" y="4946650"/>
          <p14:tracePt t="112453" x="2928938" y="4929188"/>
          <p14:tracePt t="112493" x="2928938" y="4919663"/>
          <p14:tracePt t="112502" x="2928938" y="4911725"/>
          <p14:tracePt t="112519" x="2928938" y="4902200"/>
          <p14:tracePt t="112536" x="2928938" y="4894263"/>
          <p14:tracePt t="112553" x="2928938" y="4884738"/>
          <p14:tracePt t="112601" x="2928938" y="4875213"/>
          <p14:tracePt t="112609" x="2928938" y="4857750"/>
          <p14:tracePt t="112619" x="2928938" y="4848225"/>
          <p14:tracePt t="112636" x="2919413" y="4813300"/>
          <p14:tracePt t="112653" x="2919413" y="4768850"/>
          <p14:tracePt t="112670" x="2919413" y="4714875"/>
          <p14:tracePt t="112686" x="2919413" y="4679950"/>
          <p14:tracePt t="112703" x="2919413" y="4643438"/>
          <p14:tracePt t="112719" x="2919413" y="4616450"/>
          <p14:tracePt t="112736" x="2928938" y="4589463"/>
          <p14:tracePt t="112753" x="2938463" y="4581525"/>
          <p14:tracePt t="112770" x="2938463" y="4572000"/>
          <p14:tracePt t="112803" x="2938463" y="4562475"/>
          <p14:tracePt t="112832" x="2938463" y="4554538"/>
          <p14:tracePt t="112848" x="2938463" y="4545013"/>
          <p14:tracePt t="112879" x="2938463" y="4537075"/>
          <p14:tracePt t="112903" x="2938463" y="45275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518457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4000" b="1" dirty="0">
                <a:cs typeface="B Yagut" panose="00000400000000000000" pitchFamily="2" charset="-78"/>
              </a:rPr>
              <a:t>بیماریهای غیرواگیر تهدیدی آشکار:</a:t>
            </a:r>
          </a:p>
          <a:p>
            <a:pPr marL="0" indent="0" algn="r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برعلیه سلامت انسان وتوسعه و رشد اقتصادی جوامع بشری و بر این اساس: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	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سازمان جهانی بهداشت از دو دهه پیش بیماریهای غیرواگیررا جزو اولویتهای بهداشت کشورها به ویژه کشورهای در حال توسعه قرار داد</a:t>
            </a:r>
            <a:endParaRPr lang="en-US" sz="24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	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پیشگیری و کنترل بیماریهای غیرواگیریکی از موثرترین راهکارها جهت کاهش بار بیماریهایی است که به نظام سلامت کشور تحمیل شده</a:t>
            </a:r>
          </a:p>
          <a:p>
            <a:pPr marL="0" indent="0" algn="r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3200" dirty="0">
                <a:cs typeface="B Yagut" panose="00000400000000000000" pitchFamily="2" charset="-78"/>
              </a:rPr>
              <a:t> 		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0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8529"/>
    </mc:Choice>
    <mc:Fallback xmlns="">
      <p:transition advTm="9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</a:bodyPr>
          <a:lstStyle/>
          <a:p>
            <a:pPr algn="r"/>
            <a:r>
              <a:rPr lang="fa-IR" sz="4000" b="1" cap="none" dirty="0">
                <a:latin typeface="+mn-lt"/>
                <a:ea typeface="+mn-ea"/>
                <a:cs typeface="B Yagut" panose="00000400000000000000" pitchFamily="2" charset="-78"/>
              </a:rPr>
              <a:t>بیماری های غیر واگیر در ایران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104" y="1340768"/>
            <a:ext cx="8561040" cy="532859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-بیش از 76 % کل بار بیماری ها 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-پایه پیشگیری ازبیماریهای غیر واگیر شناسایی عوامل خطر اولیه و پیشگیری و کنترل این عوامل است 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-هدف :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جلوگیری از وقوع همه گیریهاوکنترل آنها تا حد امکان،در محل بروز 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 -بیشترین بار در سال2010در ایران 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    بیماری ایسکمیک قلبی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    درد کمر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    سوانح جاده ای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    اختلال افسردگی ماژور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     سکته مغزی</a:t>
            </a:r>
            <a:r>
              <a:rPr lang="fa-IR" sz="2400" b="1" dirty="0">
                <a:solidFill>
                  <a:srgbClr val="FFFF00"/>
                </a:solidFill>
                <a:cs typeface="B Yagut" panose="00000400000000000000" pitchFamily="2" charset="-78"/>
              </a:rPr>
              <a:t> </a:t>
            </a:r>
          </a:p>
          <a:p>
            <a:pPr marL="0" indent="0" algn="ctr">
              <a:buNone/>
            </a:pPr>
            <a:r>
              <a:rPr lang="fa-IR" sz="2400" dirty="0">
                <a:cs typeface="B Yagut" panose="00000400000000000000" pitchFamily="2" charset="-78"/>
              </a:rPr>
              <a:t>شبیه  الگوی بیماریها در کشورهای توسعه یافته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2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9915"/>
    </mc:Choice>
    <mc:Fallback xmlns="">
      <p:transition advTm="13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7|0.9|1.1|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2|0.6|0.2|1.6|0.6|1.6|1.2|2.5|0.6|3.2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7|0.9|1.3|0.2|0.6|0.3|0.4|0.3|0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2|0.5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2.5|0.5|0.7|0.5|1|0.5|0.5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3|0.3|0.4|1.5|0.8|0.4|0.7|0.8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5NN7CDR5NKU2-831-895</_dlc_DocId>
    <_dlc_DocIdUrl xmlns="1047730d-92e1-4018-9084-d932fd3a7f58">
      <Url>http://www.health.gov.ir/hnd/_layouts/DocIdRedir.aspx?ID=5NN7CDR5NKU2-831-895</Url>
      <Description>5NN7CDR5NKU2-831-895</Description>
    </_dlc_DocIdUrl>
  </documentManagement>
</p:properties>
</file>

<file path=customXml/itemProps1.xml><?xml version="1.0" encoding="utf-8"?>
<ds:datastoreItem xmlns:ds="http://schemas.openxmlformats.org/officeDocument/2006/customXml" ds:itemID="{161FB67A-25C7-4F6E-8BD8-45263D8DB941}"/>
</file>

<file path=customXml/itemProps2.xml><?xml version="1.0" encoding="utf-8"?>
<ds:datastoreItem xmlns:ds="http://schemas.openxmlformats.org/officeDocument/2006/customXml" ds:itemID="{22339AB3-8184-4C78-9EF9-A96B0344AA0F}"/>
</file>

<file path=customXml/itemProps3.xml><?xml version="1.0" encoding="utf-8"?>
<ds:datastoreItem xmlns:ds="http://schemas.openxmlformats.org/officeDocument/2006/customXml" ds:itemID="{07AF1AC0-E26B-4F45-931A-2ECB58D0B0DC}"/>
</file>

<file path=customXml/itemProps4.xml><?xml version="1.0" encoding="utf-8"?>
<ds:datastoreItem xmlns:ds="http://schemas.openxmlformats.org/officeDocument/2006/customXml" ds:itemID="{64B2DF29-B804-4A57-95A4-FB03CB0CC5E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</TotalTime>
  <Words>939</Words>
  <Application>Microsoft Office PowerPoint</Application>
  <PresentationFormat>On-screen Show (4:3)</PresentationFormat>
  <Paragraphs>143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B Titr</vt:lpstr>
      <vt:lpstr>Arial</vt:lpstr>
      <vt:lpstr>Calibri</vt:lpstr>
      <vt:lpstr>Times New Roman</vt:lpstr>
      <vt:lpstr>B Yagut</vt:lpstr>
      <vt:lpstr>Calibri Light</vt:lpstr>
      <vt:lpstr>Office Theme</vt:lpstr>
      <vt:lpstr> کلیات بیماریهای غیر واگیر ( NCD )                                                                                                  </vt:lpstr>
      <vt:lpstr>مشخصات سند</vt:lpstr>
      <vt:lpstr>PowerPoint Presentation</vt:lpstr>
      <vt:lpstr>PowerPoint Presentation</vt:lpstr>
      <vt:lpstr>مقدمه و تعریف :</vt:lpstr>
      <vt:lpstr>ویژگیهای بیماریهای غیر واگیر :</vt:lpstr>
      <vt:lpstr>PowerPoint Presentation</vt:lpstr>
      <vt:lpstr>PowerPoint Presentation</vt:lpstr>
      <vt:lpstr>بیماری های غیر واگیر در ایران</vt:lpstr>
      <vt:lpstr>عوامل خطر مرتبط با بیمار یهای غیر واگیر در ایران</vt:lpstr>
      <vt:lpstr>رتبه بندی ده عامل خطر اول در ایران </vt:lpstr>
      <vt:lpstr>بیماریهای قلبی عروقی،دیابت،بیماریهای مزمن تنفسی و سرطان      چــــــــرا ؟؟؟؟؟ </vt:lpstr>
      <vt:lpstr>اهداف :</vt:lpstr>
      <vt:lpstr>اهداف الحاقی :</vt:lpstr>
      <vt:lpstr>رویکردهای موثر برای کاهش بار بیماریهای غیر واگیر </vt:lpstr>
      <vt:lpstr>PowerPoint Presentation</vt:lpstr>
      <vt:lpstr>پرسش وتمرین :  با توجه به اهمیت مطالب ارائه شده و جهت ورود به دیگر مباحث بیماریهای غیر واگیر نیاز می باشد فراگیران محترم بتوانند به سوالات زیر پاسخ دهند :   1-بهترین تعریف برای بیماریهای غیر واگیر چه می باشد بیان نمایید ؟ 2 –مهمترین علل مرگ و میر ناشی از بیماریهای غیر واگیر را شرح دهید ؟ 3 – مهمترین عوامل خطری که احتمال مرگ ناشی از بیماریهای غیر واگیر را افزایش می دهد را بیان نماییر ؟ 4 – چرا شناخت و کنترل بیماریهای غیر واگیر اهمیت دارد توضیح دهید ؟ 5 – پنج عامل خطر اولیه تاثیرگذاردربیماریهای غیرواگیر در ایران را نام ببرید ؟ 6 – در یک جلسه بحث گروهی فراگیران در مورد ویژگیهای بیماریهای       غیرواگیرصحبت و نظرات جدیدی را ارائه نمایند.  7 – در یک جلسه بحث گروهی فراگیران رویکردهای موثر برای کاهش بار بیماریهای غیر واگیر تفسیر نمایند.  </vt:lpstr>
      <vt:lpstr>منابع:   1 - دفتر مدیریت بیماریهای غیر واگیر ، محتوای آموزشی و دستورالعمل اجرایی مجموعه مداخلات اساسی بیماریهای غیر واگیر درنظام مراقبت های بهداشتی اولیه ایران ( ایراپن ) وزارت بهداشت ، درمان و آموزش پزشکی ، معاونت بهداشت ،سال 1396  2 – دکتر عزیزی فریدون، دکتر جانقربان محسن، دکتر حاتمی حسین ،کتاب اپیدمیو لوژی و کنترل بیماریهای شایع در ایران ،تهران انتشارات خسروی با همکاری پژوهشکده علوم درون ریز و متابولیسم دانشگاه علوم پزشکی شهید بهشتی،چاپ اول سال 1389   </vt:lpstr>
      <vt:lpstr>لطفاً نظرات و پیشنهادات خود پیرامون این بسته آموزشی را به آدرس زیر ارسال کنید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کلیات بیماریهای غیر واگیر</dc:title>
  <dc:creator>Mobareze-Pc</dc:creator>
  <cp:lastModifiedBy>ansari</cp:lastModifiedBy>
  <cp:revision>212</cp:revision>
  <dcterms:created xsi:type="dcterms:W3CDTF">2016-01-01T21:17:48Z</dcterms:created>
  <dcterms:modified xsi:type="dcterms:W3CDTF">2020-05-13T09:52:08Z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be8b342c-7c83-4802-b1d0-193a91834b6f</vt:lpwstr>
  </property>
</Properties>
</file>